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64" r:id="rId2"/>
    <p:sldId id="266" r:id="rId3"/>
    <p:sldId id="258" r:id="rId4"/>
    <p:sldId id="269" r:id="rId5"/>
    <p:sldId id="282" r:id="rId6"/>
    <p:sldId id="285" r:id="rId7"/>
    <p:sldId id="284" r:id="rId8"/>
    <p:sldId id="28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D3B2C"/>
    <a:srgbClr val="E9B121"/>
    <a:srgbClr val="0E58B7"/>
    <a:srgbClr val="D24329"/>
    <a:srgbClr val="EADFCD"/>
    <a:srgbClr val="E99A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216" autoAdjust="0"/>
    <p:restoredTop sz="94660"/>
  </p:normalViewPr>
  <p:slideViewPr>
    <p:cSldViewPr snapToGrid="0" showGuides="1">
      <p:cViewPr varScale="1">
        <p:scale>
          <a:sx n="71" d="100"/>
          <a:sy n="71" d="100"/>
        </p:scale>
        <p:origin x="1282" y="307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0" d="100"/>
          <a:sy n="80" d="100"/>
        </p:scale>
        <p:origin x="4048" y="1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lini Pillay" userId="d8bf6843-9e72-4966-b6d4-a3d51ed59ca4" providerId="ADAL" clId="{AC8A01A9-4899-406E-A87C-2960487C4F44}"/>
    <pc:docChg chg="custSel modSld">
      <pc:chgData name="Nalini Pillay" userId="d8bf6843-9e72-4966-b6d4-a3d51ed59ca4" providerId="ADAL" clId="{AC8A01A9-4899-406E-A87C-2960487C4F44}" dt="2026-07-14T11:58:23.468" v="149" actId="6549"/>
      <pc:docMkLst>
        <pc:docMk/>
      </pc:docMkLst>
      <pc:sldChg chg="modSp mod">
        <pc:chgData name="Nalini Pillay" userId="d8bf6843-9e72-4966-b6d4-a3d51ed59ca4" providerId="ADAL" clId="{AC8A01A9-4899-406E-A87C-2960487C4F44}" dt="2026-07-14T11:58:23.468" v="149" actId="6549"/>
        <pc:sldMkLst>
          <pc:docMk/>
          <pc:sldMk cId="1126817051" sldId="264"/>
        </pc:sldMkLst>
        <pc:spChg chg="mod">
          <ac:chgData name="Nalini Pillay" userId="d8bf6843-9e72-4966-b6d4-a3d51ed59ca4" providerId="ADAL" clId="{AC8A01A9-4899-406E-A87C-2960487C4F44}" dt="2026-07-14T11:58:23.468" v="149" actId="6549"/>
          <ac:spMkLst>
            <pc:docMk/>
            <pc:sldMk cId="1126817051" sldId="264"/>
            <ac:spMk id="9" creationId="{C31D1F04-A4E4-B72F-C60C-1B0381DB32DB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E352188F-59C1-EFF7-50CD-7419E8C39E5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3A98BDDB-4B6B-6284-6FCD-AFBCB54359B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851065-B380-4647-BB76-848A409B8FE7}" type="datetimeFigureOut">
              <a:rPr lang="pt-BR" smtClean="0"/>
              <a:t>14/07/2026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BB8E0962-7624-9398-DB6C-3C158B53417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9F692F57-D3F1-5D6A-9E42-EA80A369F96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CF18F6-8FCC-4E43-B7A4-873D0053D7EC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410574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F46677-E8BB-4B42-A291-28C579F58B31}" type="datetimeFigureOut">
              <a:rPr lang="en-ZA" smtClean="0"/>
              <a:t>2026/07/14</a:t>
            </a:fld>
            <a:endParaRPr lang="en-Z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55F0E2-EC7D-4165-A171-C2686CFCB05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2222597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55F0E2-EC7D-4165-A171-C2686CFCB052}" type="slidenum">
              <a:rPr lang="en-ZA" smtClean="0"/>
              <a:t>1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4834274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55F0E2-EC7D-4165-A171-C2686CFCB052}" type="slidenum">
              <a:rPr lang="en-ZA" smtClean="0"/>
              <a:t>3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4437218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rgbClr val="1D3B2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tângulo 22">
            <a:extLst>
              <a:ext uri="{FF2B5EF4-FFF2-40B4-BE49-F238E27FC236}">
                <a16:creationId xmlns:a16="http://schemas.microsoft.com/office/drawing/2014/main" id="{F0BE7875-B5BB-6870-1AE6-7524BA6B96A3}"/>
              </a:ext>
            </a:extLst>
          </p:cNvPr>
          <p:cNvSpPr/>
          <p:nvPr userDrawn="1"/>
        </p:nvSpPr>
        <p:spPr>
          <a:xfrm rot="10800000">
            <a:off x="0" y="4224270"/>
            <a:ext cx="12192000" cy="263372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D339FA03-85EB-D411-6987-D201A661948A}"/>
              </a:ext>
            </a:extLst>
          </p:cNvPr>
          <p:cNvSpPr txBox="1"/>
          <p:nvPr userDrawn="1"/>
        </p:nvSpPr>
        <p:spPr>
          <a:xfrm>
            <a:off x="6774287" y="88864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BR" dirty="0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5FB9C214-7DAB-05BE-F841-0B1960C0F1E8}"/>
              </a:ext>
            </a:extLst>
          </p:cNvPr>
          <p:cNvSpPr txBox="1"/>
          <p:nvPr userDrawn="1"/>
        </p:nvSpPr>
        <p:spPr>
          <a:xfrm>
            <a:off x="6233375" y="125797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BR" dirty="0"/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ACCCCF65-FF28-4E7E-DC0A-71FBFCDFF61C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6774286" y="0"/>
            <a:ext cx="5417713" cy="422427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pic>
        <p:nvPicPr>
          <p:cNvPr id="7" name="Picture 3" descr="A logo with a map and text&#10;&#10;Description automatically generated with medium confidence">
            <a:extLst>
              <a:ext uri="{FF2B5EF4-FFF2-40B4-BE49-F238E27FC236}">
                <a16:creationId xmlns:a16="http://schemas.microsoft.com/office/drawing/2014/main" id="{FC1677EE-2502-51E4-E763-CA3AAE7D5F6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93" t="8478" r="16420" b="8641"/>
          <a:stretch>
            <a:fillRect/>
          </a:stretch>
        </p:blipFill>
        <p:spPr>
          <a:xfrm>
            <a:off x="2815923" y="4639765"/>
            <a:ext cx="2249871" cy="1751220"/>
          </a:xfrm>
          <a:prstGeom prst="rect">
            <a:avLst/>
          </a:prstGeom>
        </p:spPr>
      </p:pic>
      <p:sp>
        <p:nvSpPr>
          <p:cNvPr id="24" name="Title 1">
            <a:extLst>
              <a:ext uri="{FF2B5EF4-FFF2-40B4-BE49-F238E27FC236}">
                <a16:creationId xmlns:a16="http://schemas.microsoft.com/office/drawing/2014/main" id="{1B9BA193-04D9-8F4D-1C8B-5CD83BB81ED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8287" y="580197"/>
            <a:ext cx="5417713" cy="3063875"/>
          </a:xfrm>
        </p:spPr>
        <p:txBody>
          <a:bodyPr/>
          <a:lstStyle>
            <a:lvl1pPr>
              <a:defRPr>
                <a:solidFill>
                  <a:srgbClr val="E9B12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ZA" dirty="0"/>
          </a:p>
        </p:txBody>
      </p:sp>
      <p:sp>
        <p:nvSpPr>
          <p:cNvPr id="30" name="Title 1">
            <a:extLst>
              <a:ext uri="{FF2B5EF4-FFF2-40B4-BE49-F238E27FC236}">
                <a16:creationId xmlns:a16="http://schemas.microsoft.com/office/drawing/2014/main" id="{366C0698-616D-4973-5F4A-41BEE097036C}"/>
              </a:ext>
            </a:extLst>
          </p:cNvPr>
          <p:cNvSpPr txBox="1">
            <a:spLocks/>
          </p:cNvSpPr>
          <p:nvPr userDrawn="1"/>
        </p:nvSpPr>
        <p:spPr>
          <a:xfrm>
            <a:off x="618365" y="4950111"/>
            <a:ext cx="2369713" cy="15857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rgbClr val="E9B121"/>
                </a:solidFill>
                <a:latin typeface="Bodoni Moda 11pt" pitchFamily="2" charset="77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b="1" i="0" cap="none" spc="0" dirty="0">
                <a:ln w="0"/>
                <a:solidFill>
                  <a:srgbClr val="1D3B2C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tserrat" pitchFamily="2" charset="77"/>
                <a:ea typeface="Helvetica Neue" panose="02000503000000020004" pitchFamily="2" charset="0"/>
                <a:cs typeface="Helvetica Neue" panose="02000503000000020004" pitchFamily="2" charset="0"/>
              </a:rPr>
              <a:t>SOUTH AFRICAN SYSTEM DYNAMICS CHAPTER</a:t>
            </a:r>
            <a:endParaRPr lang="en-US" b="1" i="0" dirty="0">
              <a:solidFill>
                <a:srgbClr val="1D3B2C"/>
              </a:solidFill>
              <a:latin typeface="Montserrat" pitchFamily="2" charset="77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endParaRPr lang="en-ZA" b="1" i="0" dirty="0">
              <a:solidFill>
                <a:srgbClr val="1D3B2C"/>
              </a:solidFill>
              <a:latin typeface="Montserrat" pitchFamily="2" charset="77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31" name="Retângulo Arredondado 30">
            <a:extLst>
              <a:ext uri="{FF2B5EF4-FFF2-40B4-BE49-F238E27FC236}">
                <a16:creationId xmlns:a16="http://schemas.microsoft.com/office/drawing/2014/main" id="{D3E9A0A4-F8A3-CBEF-6374-D0E5C1BCD6AB}"/>
              </a:ext>
            </a:extLst>
          </p:cNvPr>
          <p:cNvSpPr/>
          <p:nvPr userDrawn="1"/>
        </p:nvSpPr>
        <p:spPr>
          <a:xfrm>
            <a:off x="5538018" y="4435727"/>
            <a:ext cx="3039064" cy="1955258"/>
          </a:xfrm>
          <a:prstGeom prst="roundRect">
            <a:avLst/>
          </a:prstGeom>
          <a:solidFill>
            <a:srgbClr val="E9B12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2" name="Content Placeholder 3">
            <a:extLst>
              <a:ext uri="{FF2B5EF4-FFF2-40B4-BE49-F238E27FC236}">
                <a16:creationId xmlns:a16="http://schemas.microsoft.com/office/drawing/2014/main" id="{423F8876-84A6-CFCA-CD45-996DD0476DC6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5739197" y="4647321"/>
            <a:ext cx="2619193" cy="1540568"/>
          </a:xfrm>
        </p:spPr>
        <p:txBody>
          <a:bodyPr/>
          <a:lstStyle>
            <a:lvl1pPr>
              <a:defRPr>
                <a:solidFill>
                  <a:srgbClr val="1D3B2C"/>
                </a:solidFill>
              </a:defRPr>
            </a:lvl1pPr>
            <a:lvl2pPr>
              <a:defRPr>
                <a:solidFill>
                  <a:srgbClr val="1D3B2C"/>
                </a:solidFill>
              </a:defRPr>
            </a:lvl2pPr>
            <a:lvl3pPr>
              <a:defRPr>
                <a:solidFill>
                  <a:srgbClr val="1D3B2C"/>
                </a:solidFill>
              </a:defRPr>
            </a:lvl3pPr>
            <a:lvl4pPr>
              <a:defRPr>
                <a:solidFill>
                  <a:srgbClr val="1D3B2C"/>
                </a:solidFill>
              </a:defRPr>
            </a:lvl4pPr>
            <a:lvl5pPr>
              <a:defRPr>
                <a:solidFill>
                  <a:srgbClr val="1D3B2C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ZA" dirty="0"/>
          </a:p>
        </p:txBody>
      </p:sp>
      <p:sp>
        <p:nvSpPr>
          <p:cNvPr id="33" name="Retângulo Arredondado 32">
            <a:extLst>
              <a:ext uri="{FF2B5EF4-FFF2-40B4-BE49-F238E27FC236}">
                <a16:creationId xmlns:a16="http://schemas.microsoft.com/office/drawing/2014/main" id="{E19C13F1-897D-E090-18BB-D16EA7FA1D43}"/>
              </a:ext>
            </a:extLst>
          </p:cNvPr>
          <p:cNvSpPr/>
          <p:nvPr userDrawn="1"/>
        </p:nvSpPr>
        <p:spPr>
          <a:xfrm>
            <a:off x="8680712" y="4473352"/>
            <a:ext cx="3039064" cy="1955258"/>
          </a:xfrm>
          <a:prstGeom prst="roundRect">
            <a:avLst/>
          </a:prstGeom>
          <a:solidFill>
            <a:srgbClr val="E9B12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4" name="Content Placeholder 3">
            <a:extLst>
              <a:ext uri="{FF2B5EF4-FFF2-40B4-BE49-F238E27FC236}">
                <a16:creationId xmlns:a16="http://schemas.microsoft.com/office/drawing/2014/main" id="{FAE9D555-6FA4-9DA5-34B0-0D0B74BEBE75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8881891" y="4684946"/>
            <a:ext cx="2619193" cy="1540568"/>
          </a:xfrm>
        </p:spPr>
        <p:txBody>
          <a:bodyPr/>
          <a:lstStyle>
            <a:lvl1pPr>
              <a:defRPr>
                <a:solidFill>
                  <a:srgbClr val="1D3B2C"/>
                </a:solidFill>
              </a:defRPr>
            </a:lvl1pPr>
            <a:lvl2pPr>
              <a:defRPr>
                <a:solidFill>
                  <a:srgbClr val="1D3B2C"/>
                </a:solidFill>
              </a:defRPr>
            </a:lvl2pPr>
            <a:lvl3pPr>
              <a:defRPr>
                <a:solidFill>
                  <a:srgbClr val="1D3B2C"/>
                </a:solidFill>
              </a:defRPr>
            </a:lvl3pPr>
            <a:lvl4pPr>
              <a:defRPr>
                <a:solidFill>
                  <a:srgbClr val="1D3B2C"/>
                </a:solidFill>
              </a:defRPr>
            </a:lvl4pPr>
            <a:lvl5pPr>
              <a:defRPr>
                <a:solidFill>
                  <a:srgbClr val="1D3B2C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2066602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uncil members">
    <p:bg>
      <p:bgPr>
        <a:solidFill>
          <a:srgbClr val="1D3B2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tângulo Arredondado 18">
            <a:extLst>
              <a:ext uri="{FF2B5EF4-FFF2-40B4-BE49-F238E27FC236}">
                <a16:creationId xmlns:a16="http://schemas.microsoft.com/office/drawing/2014/main" id="{2F65F205-9B7A-0D10-D514-70F5292BC159}"/>
              </a:ext>
            </a:extLst>
          </p:cNvPr>
          <p:cNvSpPr/>
          <p:nvPr userDrawn="1"/>
        </p:nvSpPr>
        <p:spPr>
          <a:xfrm>
            <a:off x="838198" y="1899845"/>
            <a:ext cx="2962274" cy="4229100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7AD441B6-FEDF-7623-472C-2AC676B654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594438"/>
            <a:ext cx="10515599" cy="1043870"/>
          </a:xfrm>
          <a:noFill/>
        </p:spPr>
        <p:txBody>
          <a:bodyPr/>
          <a:lstStyle>
            <a:lvl1pPr algn="ctr">
              <a:defRPr sz="5000">
                <a:solidFill>
                  <a:srgbClr val="E9B121"/>
                </a:solidFill>
              </a:defRPr>
            </a:lvl1pPr>
          </a:lstStyle>
          <a:p>
            <a:r>
              <a:rPr lang="en-US" dirty="0"/>
              <a:t>COUNCIL MEMBERS</a:t>
            </a:r>
            <a:endParaRPr lang="en-ZA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2184A4-A924-1013-08C7-AC6D9190AD73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838199" y="2284957"/>
            <a:ext cx="2962273" cy="266356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0FC99616-2A03-EA54-278E-F9A63268AB5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29888" y="5060561"/>
            <a:ext cx="2578894" cy="823912"/>
          </a:xfrm>
        </p:spPr>
        <p:txBody>
          <a:bodyPr anchor="b"/>
          <a:lstStyle>
            <a:lvl1pPr marL="0" indent="0" algn="ctr">
              <a:buNone/>
              <a:defRPr sz="1600" b="1">
                <a:solidFill>
                  <a:srgbClr val="E9B12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6" name="Retângulo Arredondado 25">
            <a:extLst>
              <a:ext uri="{FF2B5EF4-FFF2-40B4-BE49-F238E27FC236}">
                <a16:creationId xmlns:a16="http://schemas.microsoft.com/office/drawing/2014/main" id="{92C23708-37CB-135E-8B96-F6AACB4E8866}"/>
              </a:ext>
            </a:extLst>
          </p:cNvPr>
          <p:cNvSpPr/>
          <p:nvPr userDrawn="1"/>
        </p:nvSpPr>
        <p:spPr>
          <a:xfrm>
            <a:off x="8391525" y="1882779"/>
            <a:ext cx="2962274" cy="4229100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7" name="Picture Placeholder 2">
            <a:extLst>
              <a:ext uri="{FF2B5EF4-FFF2-40B4-BE49-F238E27FC236}">
                <a16:creationId xmlns:a16="http://schemas.microsoft.com/office/drawing/2014/main" id="{E3370B6D-576F-72B7-6131-6A24EBC7690B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8391526" y="2267891"/>
            <a:ext cx="2962273" cy="268062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2ECF274F-BD96-66A7-F742-1C5F11908066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8583215" y="5060561"/>
            <a:ext cx="2578894" cy="823912"/>
          </a:xfrm>
        </p:spPr>
        <p:txBody>
          <a:bodyPr anchor="b"/>
          <a:lstStyle>
            <a:lvl1pPr marL="0" indent="0" algn="ctr">
              <a:buNone/>
              <a:defRPr sz="1600" b="1">
                <a:solidFill>
                  <a:srgbClr val="E9B12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9" name="Retângulo Arredondado 28">
            <a:extLst>
              <a:ext uri="{FF2B5EF4-FFF2-40B4-BE49-F238E27FC236}">
                <a16:creationId xmlns:a16="http://schemas.microsoft.com/office/drawing/2014/main" id="{F3FF15B6-E11D-3D2A-8B59-534A7777C35E}"/>
              </a:ext>
            </a:extLst>
          </p:cNvPr>
          <p:cNvSpPr/>
          <p:nvPr userDrawn="1"/>
        </p:nvSpPr>
        <p:spPr>
          <a:xfrm>
            <a:off x="4614860" y="1899845"/>
            <a:ext cx="2962274" cy="4229100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0" name="Picture Placeholder 2">
            <a:extLst>
              <a:ext uri="{FF2B5EF4-FFF2-40B4-BE49-F238E27FC236}">
                <a16:creationId xmlns:a16="http://schemas.microsoft.com/office/drawing/2014/main" id="{AB8C8FD9-AD2B-3302-1651-B952260C55AB}"/>
              </a:ext>
            </a:extLst>
          </p:cNvPr>
          <p:cNvSpPr>
            <a:spLocks noGrp="1"/>
          </p:cNvSpPr>
          <p:nvPr>
            <p:ph type="pic" idx="16"/>
          </p:nvPr>
        </p:nvSpPr>
        <p:spPr>
          <a:xfrm>
            <a:off x="4614861" y="2284957"/>
            <a:ext cx="2962273" cy="266356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31" name="Text Placeholder 2">
            <a:extLst>
              <a:ext uri="{FF2B5EF4-FFF2-40B4-BE49-F238E27FC236}">
                <a16:creationId xmlns:a16="http://schemas.microsoft.com/office/drawing/2014/main" id="{E184AC76-9829-8858-7204-8B8C056AAF48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4806550" y="5060561"/>
            <a:ext cx="2578894" cy="823912"/>
          </a:xfrm>
        </p:spPr>
        <p:txBody>
          <a:bodyPr anchor="b"/>
          <a:lstStyle>
            <a:lvl1pPr marL="0" indent="0" algn="ctr">
              <a:buNone/>
              <a:defRPr sz="1600" b="1">
                <a:solidFill>
                  <a:srgbClr val="E9B12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273980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outiline">
    <p:bg>
      <p:bgPr>
        <a:solidFill>
          <a:srgbClr val="1D3B2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tângulo 16">
            <a:extLst>
              <a:ext uri="{FF2B5EF4-FFF2-40B4-BE49-F238E27FC236}">
                <a16:creationId xmlns:a16="http://schemas.microsoft.com/office/drawing/2014/main" id="{0F1EF028-E36A-5A49-341C-AEB906821A88}"/>
              </a:ext>
            </a:extLst>
          </p:cNvPr>
          <p:cNvSpPr/>
          <p:nvPr userDrawn="1"/>
        </p:nvSpPr>
        <p:spPr>
          <a:xfrm rot="10800000">
            <a:off x="-1586" y="-16495"/>
            <a:ext cx="12192000" cy="199469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1D3B2C"/>
              </a:solidFill>
            </a:endParaRPr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7AD441B6-FEDF-7623-472C-2AC676B654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6614" y="872424"/>
            <a:ext cx="10515599" cy="1043870"/>
          </a:xfrm>
          <a:noFill/>
        </p:spPr>
        <p:txBody>
          <a:bodyPr/>
          <a:lstStyle>
            <a:lvl1pPr algn="ctr">
              <a:defRPr sz="5000">
                <a:solidFill>
                  <a:srgbClr val="1D3B2C"/>
                </a:solidFill>
              </a:defRPr>
            </a:lvl1pPr>
          </a:lstStyle>
          <a:p>
            <a:r>
              <a:rPr lang="en-US" dirty="0"/>
              <a:t>INDEX</a:t>
            </a:r>
            <a:endParaRPr lang="en-ZA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0FC99616-2A03-EA54-278E-F9A63268AB5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89570" y="2382149"/>
            <a:ext cx="1831039" cy="584986"/>
          </a:xfrm>
        </p:spPr>
        <p:txBody>
          <a:bodyPr anchor="b"/>
          <a:lstStyle>
            <a:lvl1pPr marL="0" indent="0" algn="ctr">
              <a:buNone/>
              <a:defRPr sz="4000" b="1">
                <a:solidFill>
                  <a:srgbClr val="E9B121"/>
                </a:solidFill>
                <a:latin typeface="Bodoni Moda 11pt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01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C14E1EF8-9BEF-8A78-2A3B-2738751B6242}"/>
              </a:ext>
            </a:extLst>
          </p:cNvPr>
          <p:cNvSpPr/>
          <p:nvPr userDrawn="1"/>
        </p:nvSpPr>
        <p:spPr>
          <a:xfrm flipH="1">
            <a:off x="2599921" y="2382149"/>
            <a:ext cx="67876" cy="284003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E9B121"/>
              </a:solidFill>
            </a:endParaRP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9A665E85-5EAF-A315-2833-82641999B726}"/>
              </a:ext>
            </a:extLst>
          </p:cNvPr>
          <p:cNvSpPr/>
          <p:nvPr userDrawn="1"/>
        </p:nvSpPr>
        <p:spPr>
          <a:xfrm flipH="1">
            <a:off x="4906170" y="2382149"/>
            <a:ext cx="67876" cy="284003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29A34D87-2B48-B603-3741-8FA791035170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2862719" y="2382149"/>
            <a:ext cx="1831039" cy="584986"/>
          </a:xfrm>
        </p:spPr>
        <p:txBody>
          <a:bodyPr anchor="b"/>
          <a:lstStyle>
            <a:lvl1pPr marL="0" indent="0" algn="ctr">
              <a:buNone/>
              <a:defRPr sz="4000" b="1">
                <a:solidFill>
                  <a:srgbClr val="E9B121"/>
                </a:solidFill>
                <a:latin typeface="Bodoni Moda 11pt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02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07E3445E-EA8E-6393-483D-502D8412A718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5178894" y="2382149"/>
            <a:ext cx="1831039" cy="584986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>
            <a:lvl1pPr marL="0" indent="0" algn="ctr">
              <a:buNone/>
              <a:defRPr sz="4000" b="1">
                <a:solidFill>
                  <a:srgbClr val="E9B121"/>
                </a:solidFill>
                <a:latin typeface="Bodoni Moda 11pt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03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51D77291-7207-D6D1-AAB8-69D0211B03B3}"/>
              </a:ext>
            </a:extLst>
          </p:cNvPr>
          <p:cNvSpPr/>
          <p:nvPr userDrawn="1"/>
        </p:nvSpPr>
        <p:spPr>
          <a:xfrm flipH="1">
            <a:off x="7199170" y="2382149"/>
            <a:ext cx="67876" cy="284003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427A1320-166B-09F3-F9C9-23A903BC3FF5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7471893" y="2382149"/>
            <a:ext cx="1831039" cy="584986"/>
          </a:xfrm>
        </p:spPr>
        <p:txBody>
          <a:bodyPr anchor="b"/>
          <a:lstStyle>
            <a:lvl1pPr marL="0" indent="0" algn="ctr">
              <a:buNone/>
              <a:defRPr sz="4000" b="1">
                <a:solidFill>
                  <a:srgbClr val="E9B121"/>
                </a:solidFill>
                <a:latin typeface="Bodoni Moda 11pt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04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0955154D-34B8-ADE2-8BCC-1EB1114F93DE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589570" y="3301518"/>
            <a:ext cx="1831038" cy="1920661"/>
          </a:xfrm>
        </p:spPr>
        <p:txBody>
          <a:bodyPr/>
          <a:lstStyle>
            <a:lvl1pPr marL="0" indent="0" algn="ctr">
              <a:buNone/>
              <a:defRPr sz="2000">
                <a:solidFill>
                  <a:schemeClr val="bg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D5490DE2-A378-02F5-8020-AB3B9B0FCCE8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2885894" y="3301518"/>
            <a:ext cx="1831038" cy="1920661"/>
          </a:xfrm>
        </p:spPr>
        <p:txBody>
          <a:bodyPr/>
          <a:lstStyle>
            <a:lvl1pPr marL="0" indent="0" algn="ctr">
              <a:buNone/>
              <a:defRPr sz="2000">
                <a:solidFill>
                  <a:schemeClr val="bg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BC8F9668-5712-E344-534F-04517928CEC8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5178894" y="3301518"/>
            <a:ext cx="1831038" cy="1920661"/>
          </a:xfrm>
        </p:spPr>
        <p:txBody>
          <a:bodyPr/>
          <a:lstStyle>
            <a:lvl1pPr marL="0" indent="0" algn="ctr">
              <a:buNone/>
              <a:defRPr sz="2000">
                <a:solidFill>
                  <a:schemeClr val="bg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2D15C2A3-32B8-AB2A-7DBD-D7A0520E2165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7471893" y="3301518"/>
            <a:ext cx="1831038" cy="1920661"/>
          </a:xfrm>
        </p:spPr>
        <p:txBody>
          <a:bodyPr/>
          <a:lstStyle>
            <a:lvl1pPr marL="0" indent="0" algn="ctr">
              <a:buNone/>
              <a:defRPr sz="2000">
                <a:solidFill>
                  <a:schemeClr val="bg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29055FEE-A1DA-4E99-EF68-11A0E6752C5D}"/>
              </a:ext>
            </a:extLst>
          </p:cNvPr>
          <p:cNvSpPr/>
          <p:nvPr userDrawn="1"/>
        </p:nvSpPr>
        <p:spPr>
          <a:xfrm rot="10800000">
            <a:off x="-1587" y="5626130"/>
            <a:ext cx="12192000" cy="123187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73160C5F-3F7F-04A8-E2F7-9289085E294C}"/>
              </a:ext>
            </a:extLst>
          </p:cNvPr>
          <p:cNvSpPr/>
          <p:nvPr userDrawn="1"/>
        </p:nvSpPr>
        <p:spPr>
          <a:xfrm flipH="1">
            <a:off x="9505419" y="2382149"/>
            <a:ext cx="67876" cy="284003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79A8B8-8096-46C1-1C98-180410A77D16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9791392" y="2382149"/>
            <a:ext cx="1831039" cy="584986"/>
          </a:xfrm>
        </p:spPr>
        <p:txBody>
          <a:bodyPr anchor="b"/>
          <a:lstStyle>
            <a:lvl1pPr marL="0" indent="0" algn="ctr">
              <a:buNone/>
              <a:defRPr sz="4000" b="1">
                <a:solidFill>
                  <a:srgbClr val="E9B121"/>
                </a:solidFill>
                <a:latin typeface="Bodoni Moda 11pt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05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D54DBEDF-94F8-F4E8-5E0E-45622824BE63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9793647" y="3301518"/>
            <a:ext cx="1831038" cy="1920661"/>
          </a:xfrm>
        </p:spPr>
        <p:txBody>
          <a:bodyPr/>
          <a:lstStyle>
            <a:lvl1pPr marL="0" indent="0" algn="ctr">
              <a:buNone/>
              <a:defRPr sz="2000">
                <a:solidFill>
                  <a:schemeClr val="bg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113016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rgbClr val="1D3B2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9">
            <a:extLst>
              <a:ext uri="{FF2B5EF4-FFF2-40B4-BE49-F238E27FC236}">
                <a16:creationId xmlns:a16="http://schemas.microsoft.com/office/drawing/2014/main" id="{2297CBC8-4B40-80AA-A7FF-5D2F0EFA3866}"/>
              </a:ext>
            </a:extLst>
          </p:cNvPr>
          <p:cNvSpPr/>
          <p:nvPr userDrawn="1"/>
        </p:nvSpPr>
        <p:spPr>
          <a:xfrm rot="5400000">
            <a:off x="7816516" y="2482517"/>
            <a:ext cx="6858000" cy="1892968"/>
          </a:xfrm>
          <a:prstGeom prst="rect">
            <a:avLst/>
          </a:prstGeom>
          <a:solidFill>
            <a:srgbClr val="E9B12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Picture Placeholder 2">
            <a:extLst>
              <a:ext uri="{FF2B5EF4-FFF2-40B4-BE49-F238E27FC236}">
                <a16:creationId xmlns:a16="http://schemas.microsoft.com/office/drawing/2014/main" id="{074EE0E3-1CA4-D200-5CA5-66ABEAC36D5D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6593304" y="721059"/>
            <a:ext cx="4762083" cy="541588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4B4EB1-D163-C3A4-7DF5-5D9AEC52356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1" y="2380163"/>
            <a:ext cx="5550568" cy="3480887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ZA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AA8F54-1FB7-AE55-68B5-63BBEB7B19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71D576F3-01EA-7D4A-894F-AE0CFC205D07}" type="datetime1">
              <a:rPr lang="pt-BR" smtClean="0"/>
              <a:pPr/>
              <a:t>14/07/2026</a:t>
            </a:fld>
            <a:endParaRPr lang="en-ZA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D00123-D9FE-31F7-0892-CD350FD4AD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ZA" dirty="0">
              <a:solidFill>
                <a:schemeClr val="bg2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688D16-3756-DCDF-D755-79902FAAED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0A2D53B4-F723-46B8-9F40-33185DC2C2D2}" type="slidenum">
              <a:rPr lang="en-ZA" smtClean="0"/>
              <a:pPr/>
              <a:t>‹#›</a:t>
            </a:fld>
            <a:endParaRPr lang="en-Z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EAEA1B-39A1-66C0-E5AB-B14EB453AB0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6613" y="720431"/>
            <a:ext cx="5550568" cy="1325563"/>
          </a:xfrm>
          <a:noFill/>
        </p:spPr>
        <p:txBody>
          <a:bodyPr/>
          <a:lstStyle>
            <a:lvl1pPr>
              <a:defRPr>
                <a:solidFill>
                  <a:srgbClr val="E9B12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1483292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9">
            <a:extLst>
              <a:ext uri="{FF2B5EF4-FFF2-40B4-BE49-F238E27FC236}">
                <a16:creationId xmlns:a16="http://schemas.microsoft.com/office/drawing/2014/main" id="{2297CBC8-4B40-80AA-A7FF-5D2F0EFA3866}"/>
              </a:ext>
            </a:extLst>
          </p:cNvPr>
          <p:cNvSpPr/>
          <p:nvPr userDrawn="1"/>
        </p:nvSpPr>
        <p:spPr>
          <a:xfrm rot="10800000">
            <a:off x="5715000" y="6002708"/>
            <a:ext cx="5859378" cy="855287"/>
          </a:xfrm>
          <a:prstGeom prst="rect">
            <a:avLst/>
          </a:prstGeom>
          <a:solidFill>
            <a:srgbClr val="0E58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Picture Placeholder 2">
            <a:extLst>
              <a:ext uri="{FF2B5EF4-FFF2-40B4-BE49-F238E27FC236}">
                <a16:creationId xmlns:a16="http://schemas.microsoft.com/office/drawing/2014/main" id="{074EE0E3-1CA4-D200-5CA5-66ABEAC36D5D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0" y="0"/>
            <a:ext cx="5257800" cy="6858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4B4EB1-D163-C3A4-7DF5-5D9AEC52356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715001" y="2283910"/>
            <a:ext cx="5859378" cy="3480887"/>
          </a:xfrm>
        </p:spPr>
        <p:txBody>
          <a:bodyPr/>
          <a:lstStyle>
            <a:lvl1pPr>
              <a:defRPr>
                <a:solidFill>
                  <a:srgbClr val="1D3B2C"/>
                </a:solidFill>
              </a:defRPr>
            </a:lvl1pPr>
            <a:lvl2pPr>
              <a:defRPr>
                <a:solidFill>
                  <a:srgbClr val="1D3B2C"/>
                </a:solidFill>
              </a:defRPr>
            </a:lvl2pPr>
            <a:lvl3pPr>
              <a:defRPr>
                <a:solidFill>
                  <a:srgbClr val="1D3B2C"/>
                </a:solidFill>
              </a:defRPr>
            </a:lvl3pPr>
            <a:lvl4pPr>
              <a:defRPr>
                <a:solidFill>
                  <a:srgbClr val="1D3B2C"/>
                </a:solidFill>
              </a:defRPr>
            </a:lvl4pPr>
            <a:lvl5pPr>
              <a:defRPr>
                <a:solidFill>
                  <a:srgbClr val="1D3B2C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ZA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AA8F54-1FB7-AE55-68B5-63BBEB7B19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71D576F3-01EA-7D4A-894F-AE0CFC205D07}" type="datetime1">
              <a:rPr lang="pt-BR" smtClean="0"/>
              <a:pPr/>
              <a:t>14/07/2026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D00123-D9FE-31F7-0892-CD350FD4AD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ZA" dirty="0">
              <a:solidFill>
                <a:schemeClr val="bg2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688D16-3756-DCDF-D755-79902FAAED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0A2D53B4-F723-46B8-9F40-33185DC2C2D2}" type="slidenum">
              <a:rPr lang="en-ZA" smtClean="0"/>
              <a:pPr/>
              <a:t>‹#›</a:t>
            </a:fld>
            <a:endParaRPr lang="en-Z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EAEA1B-39A1-66C0-E5AB-B14EB453AB0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15000" y="720431"/>
            <a:ext cx="5859377" cy="1325563"/>
          </a:xfrm>
          <a:noFill/>
        </p:spPr>
        <p:txBody>
          <a:bodyPr/>
          <a:lstStyle>
            <a:lvl1pPr>
              <a:defRPr>
                <a:solidFill>
                  <a:srgbClr val="E9B12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1808212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icture Placeholder 2">
            <a:extLst>
              <a:ext uri="{FF2B5EF4-FFF2-40B4-BE49-F238E27FC236}">
                <a16:creationId xmlns:a16="http://schemas.microsoft.com/office/drawing/2014/main" id="{B398D2D7-A252-2692-895D-9170A6F1E8B5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7106650" y="0"/>
            <a:ext cx="5085349" cy="6858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AA8F54-1FB7-AE55-68B5-63BBEB7B19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E9B121"/>
                </a:solidFill>
              </a:defRPr>
            </a:lvl1pPr>
          </a:lstStyle>
          <a:p>
            <a:fld id="{71D576F3-01EA-7D4A-894F-AE0CFC205D07}" type="datetime1">
              <a:rPr lang="pt-BR" smtClean="0"/>
              <a:pPr/>
              <a:t>14/07/2026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D00123-D9FE-31F7-0892-CD350FD4AD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E9B121"/>
                </a:solidFill>
              </a:defRPr>
            </a:lvl1pPr>
          </a:lstStyle>
          <a:p>
            <a:endParaRPr lang="en-ZA" dirty="0">
              <a:solidFill>
                <a:srgbClr val="E9B121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688D16-3756-DCDF-D755-79902FAAED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E9B121"/>
                </a:solidFill>
              </a:defRPr>
            </a:lvl1pPr>
          </a:lstStyle>
          <a:p>
            <a:fld id="{0A2D53B4-F723-46B8-9F40-33185DC2C2D2}" type="slidenum">
              <a:rPr lang="en-ZA" smtClean="0"/>
              <a:pPr/>
              <a:t>‹#›</a:t>
            </a:fld>
            <a:endParaRPr lang="en-Z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EAEA1B-39A1-66C0-E5AB-B14EB453AB0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780400"/>
            <a:ext cx="6007768" cy="1325563"/>
          </a:xfrm>
          <a:noFill/>
        </p:spPr>
        <p:txBody>
          <a:bodyPr/>
          <a:lstStyle>
            <a:lvl1pPr>
              <a:defRPr>
                <a:solidFill>
                  <a:srgbClr val="D24329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ZA" dirty="0"/>
          </a:p>
        </p:txBody>
      </p:sp>
      <p:sp>
        <p:nvSpPr>
          <p:cNvPr id="23" name="Canto Dobrado 22">
            <a:extLst>
              <a:ext uri="{FF2B5EF4-FFF2-40B4-BE49-F238E27FC236}">
                <a16:creationId xmlns:a16="http://schemas.microsoft.com/office/drawing/2014/main" id="{2BB2BA9B-E27B-5F7A-E819-F4D9CFEBAD90}"/>
              </a:ext>
            </a:extLst>
          </p:cNvPr>
          <p:cNvSpPr/>
          <p:nvPr userDrawn="1"/>
        </p:nvSpPr>
        <p:spPr>
          <a:xfrm>
            <a:off x="838203" y="2582358"/>
            <a:ext cx="6007766" cy="3317295"/>
          </a:xfrm>
          <a:prstGeom prst="foldedCorner">
            <a:avLst/>
          </a:prstGeom>
          <a:solidFill>
            <a:srgbClr val="1D3B2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b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4B4EB1-D163-C3A4-7DF5-5D9AEC52356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098885" y="2955130"/>
            <a:ext cx="5244765" cy="2571750"/>
          </a:xfrm>
          <a:noFill/>
        </p:spPr>
        <p:txBody>
          <a:bodyPr/>
          <a:lstStyle>
            <a:lvl1pPr>
              <a:defRPr b="0">
                <a:solidFill>
                  <a:srgbClr val="E9B121"/>
                </a:solidFill>
              </a:defRPr>
            </a:lvl1pPr>
            <a:lvl2pPr>
              <a:defRPr b="0">
                <a:solidFill>
                  <a:srgbClr val="E9B121"/>
                </a:solidFill>
              </a:defRPr>
            </a:lvl2pPr>
            <a:lvl3pPr>
              <a:defRPr b="0">
                <a:solidFill>
                  <a:srgbClr val="E9B121"/>
                </a:solidFill>
              </a:defRPr>
            </a:lvl3pPr>
            <a:lvl4pPr>
              <a:defRPr b="0">
                <a:solidFill>
                  <a:srgbClr val="E9B121"/>
                </a:solidFill>
              </a:defRPr>
            </a:lvl4pPr>
            <a:lvl5pPr>
              <a:defRPr b="0">
                <a:solidFill>
                  <a:srgbClr val="E9B12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ZA" dirty="0"/>
          </a:p>
        </p:txBody>
      </p:sp>
      <p:pic>
        <p:nvPicPr>
          <p:cNvPr id="24" name="Gráfico 23" descr="Fechar aspas com preenchimento sólido">
            <a:extLst>
              <a:ext uri="{FF2B5EF4-FFF2-40B4-BE49-F238E27FC236}">
                <a16:creationId xmlns:a16="http://schemas.microsoft.com/office/drawing/2014/main" id="{C86644B8-5CBB-D06D-1B52-ADAEC455A6E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00087" y="1955813"/>
            <a:ext cx="1253087" cy="1253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16131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>
            <a:extLst>
              <a:ext uri="{FF2B5EF4-FFF2-40B4-BE49-F238E27FC236}">
                <a16:creationId xmlns:a16="http://schemas.microsoft.com/office/drawing/2014/main" id="{EC24682C-6E67-0F09-670A-677A0C25CB98}"/>
              </a:ext>
            </a:extLst>
          </p:cNvPr>
          <p:cNvSpPr/>
          <p:nvPr userDrawn="1"/>
        </p:nvSpPr>
        <p:spPr>
          <a:xfrm rot="10800000">
            <a:off x="0" y="-3"/>
            <a:ext cx="6134516" cy="6857993"/>
          </a:xfrm>
          <a:prstGeom prst="rect">
            <a:avLst/>
          </a:prstGeom>
          <a:solidFill>
            <a:srgbClr val="1D3B2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AA8F54-1FB7-AE55-68B5-63BBEB7B19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E9B121"/>
                </a:solidFill>
              </a:defRPr>
            </a:lvl1pPr>
          </a:lstStyle>
          <a:p>
            <a:fld id="{71D576F3-01EA-7D4A-894F-AE0CFC205D07}" type="datetime1">
              <a:rPr lang="pt-BR" smtClean="0"/>
              <a:pPr/>
              <a:t>14/07/2026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D00123-D9FE-31F7-0892-CD350FD4AD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E9B121"/>
                </a:solidFill>
              </a:defRPr>
            </a:lvl1pPr>
          </a:lstStyle>
          <a:p>
            <a:endParaRPr lang="en-ZA" dirty="0">
              <a:solidFill>
                <a:srgbClr val="E9B121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688D16-3756-DCDF-D755-79902FAAED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E9B121"/>
                </a:solidFill>
              </a:defRPr>
            </a:lvl1pPr>
          </a:lstStyle>
          <a:p>
            <a:fld id="{0A2D53B4-F723-46B8-9F40-33185DC2C2D2}" type="slidenum">
              <a:rPr lang="en-ZA" smtClean="0"/>
              <a:pPr/>
              <a:t>‹#›</a:t>
            </a:fld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4B4EB1-D163-C3A4-7DF5-5D9AEC52356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1" y="3114675"/>
            <a:ext cx="5062537" cy="2868444"/>
          </a:xfrm>
          <a:noFill/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ZA" dirty="0"/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7AD441B6-FEDF-7623-472C-2AC676B654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1" y="958347"/>
            <a:ext cx="5062537" cy="1913441"/>
          </a:xfrm>
          <a:noFill/>
        </p:spPr>
        <p:txBody>
          <a:bodyPr/>
          <a:lstStyle>
            <a:lvl1pPr>
              <a:defRPr>
                <a:solidFill>
                  <a:srgbClr val="E9B12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ZA" dirty="0"/>
          </a:p>
        </p:txBody>
      </p:sp>
      <p:sp>
        <p:nvSpPr>
          <p:cNvPr id="23" name="Picture Placeholder 2">
            <a:extLst>
              <a:ext uri="{FF2B5EF4-FFF2-40B4-BE49-F238E27FC236}">
                <a16:creationId xmlns:a16="http://schemas.microsoft.com/office/drawing/2014/main" id="{23F47446-47FA-FB23-5911-FE99681BD16D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6591716" y="874872"/>
            <a:ext cx="4762083" cy="51082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4510120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219475F6-44AB-7897-98DA-2714972B2057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2" y="3428996"/>
            <a:ext cx="6134516" cy="342900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45345ED7-DD9D-3267-7CE8-A75E41681F5A}"/>
              </a:ext>
            </a:extLst>
          </p:cNvPr>
          <p:cNvSpPr/>
          <p:nvPr userDrawn="1"/>
        </p:nvSpPr>
        <p:spPr>
          <a:xfrm rot="10800000">
            <a:off x="6057484" y="3428996"/>
            <a:ext cx="6134516" cy="3429003"/>
          </a:xfrm>
          <a:prstGeom prst="rect">
            <a:avLst/>
          </a:prstGeom>
          <a:solidFill>
            <a:srgbClr val="1D3B2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AA8F54-1FB7-AE55-68B5-63BBEB7B19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E9B121"/>
                </a:solidFill>
              </a:defRPr>
            </a:lvl1pPr>
          </a:lstStyle>
          <a:p>
            <a:fld id="{71D576F3-01EA-7D4A-894F-AE0CFC205D07}" type="datetime1">
              <a:rPr lang="pt-BR" smtClean="0"/>
              <a:pPr/>
              <a:t>14/07/2026</a:t>
            </a:fld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688D16-3756-DCDF-D755-79902FAAED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E9B121"/>
                </a:solidFill>
              </a:defRPr>
            </a:lvl1pPr>
          </a:lstStyle>
          <a:p>
            <a:fld id="{0A2D53B4-F723-46B8-9F40-33185DC2C2D2}" type="slidenum">
              <a:rPr lang="en-ZA" smtClean="0"/>
              <a:pPr/>
              <a:t>‹#›</a:t>
            </a:fld>
            <a:endParaRPr lang="en-ZA"/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EC24682C-6E67-0F09-670A-677A0C25CB98}"/>
              </a:ext>
            </a:extLst>
          </p:cNvPr>
          <p:cNvSpPr/>
          <p:nvPr userDrawn="1"/>
        </p:nvSpPr>
        <p:spPr>
          <a:xfrm rot="10800000">
            <a:off x="1" y="0"/>
            <a:ext cx="6057484" cy="3429003"/>
          </a:xfrm>
          <a:prstGeom prst="rect">
            <a:avLst/>
          </a:prstGeom>
          <a:solidFill>
            <a:srgbClr val="E9B12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4B4EB1-D163-C3A4-7DF5-5D9AEC52356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436519" y="3853031"/>
            <a:ext cx="5364956" cy="2147719"/>
          </a:xfrm>
          <a:noFill/>
        </p:spPr>
        <p:txBody>
          <a:bodyPr/>
          <a:lstStyle>
            <a:lvl1pPr>
              <a:defRPr>
                <a:solidFill>
                  <a:srgbClr val="E9B121"/>
                </a:solidFill>
              </a:defRPr>
            </a:lvl1pPr>
            <a:lvl2pPr>
              <a:defRPr>
                <a:solidFill>
                  <a:srgbClr val="E9B121"/>
                </a:solidFill>
              </a:defRPr>
            </a:lvl2pPr>
            <a:lvl3pPr>
              <a:defRPr>
                <a:solidFill>
                  <a:srgbClr val="E9B121"/>
                </a:solidFill>
              </a:defRPr>
            </a:lvl3pPr>
            <a:lvl4pPr>
              <a:defRPr>
                <a:solidFill>
                  <a:srgbClr val="E9B121"/>
                </a:solidFill>
              </a:defRPr>
            </a:lvl4pPr>
            <a:lvl5pPr>
              <a:defRPr>
                <a:solidFill>
                  <a:srgbClr val="E9B12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ZA" dirty="0"/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7AD441B6-FEDF-7623-472C-2AC676B654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5991" y="757780"/>
            <a:ext cx="5062537" cy="1913441"/>
          </a:xfrm>
          <a:noFill/>
        </p:spPr>
        <p:txBody>
          <a:bodyPr/>
          <a:lstStyle>
            <a:lvl1pPr>
              <a:defRPr>
                <a:solidFill>
                  <a:srgbClr val="0E58B7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ZA" dirty="0"/>
          </a:p>
        </p:txBody>
      </p:sp>
      <p:sp>
        <p:nvSpPr>
          <p:cNvPr id="23" name="Picture Placeholder 2">
            <a:extLst>
              <a:ext uri="{FF2B5EF4-FFF2-40B4-BE49-F238E27FC236}">
                <a16:creationId xmlns:a16="http://schemas.microsoft.com/office/drawing/2014/main" id="{23F47446-47FA-FB23-5911-FE99681BD16D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6057482" y="0"/>
            <a:ext cx="6134516" cy="342900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D00123-D9FE-31F7-0892-CD350FD4AD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E9B121"/>
                </a:solidFill>
              </a:defRPr>
            </a:lvl1pPr>
          </a:lstStyle>
          <a:p>
            <a:endParaRPr lang="en-ZA" dirty="0">
              <a:solidFill>
                <a:srgbClr val="E9B12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30329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574C1139-C9DF-BDF8-A409-8FD5AB98764D}"/>
              </a:ext>
            </a:extLst>
          </p:cNvPr>
          <p:cNvSpPr/>
          <p:nvPr userDrawn="1"/>
        </p:nvSpPr>
        <p:spPr>
          <a:xfrm rot="10800000">
            <a:off x="0" y="6002706"/>
            <a:ext cx="12192000" cy="855287"/>
          </a:xfrm>
          <a:prstGeom prst="rect">
            <a:avLst/>
          </a:prstGeom>
          <a:solidFill>
            <a:srgbClr val="1D3B2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C222206-DDD2-B201-DD50-838FDE65B8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6A254161-1B8C-E148-B870-CB06465B0C5B}" type="datetime1">
              <a:rPr lang="pt-BR" smtClean="0"/>
              <a:pPr/>
              <a:t>14/07/2026</a:t>
            </a:fld>
            <a:endParaRPr lang="en-Z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EA0DBF9-2BC3-F355-C7C2-8F5656BCF5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ZA" dirty="0">
              <a:solidFill>
                <a:schemeClr val="bg2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6AA25D-9C6E-795F-EDFB-F6BBD1A133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0A2D53B4-F723-46B8-9F40-33185DC2C2D2}" type="slidenum">
              <a:rPr lang="en-ZA" smtClean="0"/>
              <a:pPr/>
              <a:t>‹#›</a:t>
            </a:fld>
            <a:endParaRPr lang="en-ZA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D6EB8A6-0937-7BAF-D0CC-E12F26C0728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1" y="2380163"/>
            <a:ext cx="10515598" cy="3480887"/>
          </a:xfrm>
        </p:spPr>
        <p:txBody>
          <a:bodyPr/>
          <a:lstStyle>
            <a:lvl1pPr>
              <a:defRPr>
                <a:solidFill>
                  <a:srgbClr val="1D3B2C"/>
                </a:solidFill>
              </a:defRPr>
            </a:lvl1pPr>
            <a:lvl2pPr>
              <a:defRPr>
                <a:solidFill>
                  <a:srgbClr val="1D3B2C"/>
                </a:solidFill>
              </a:defRPr>
            </a:lvl2pPr>
            <a:lvl3pPr>
              <a:defRPr>
                <a:solidFill>
                  <a:srgbClr val="1D3B2C"/>
                </a:solidFill>
              </a:defRPr>
            </a:lvl3pPr>
            <a:lvl4pPr>
              <a:defRPr>
                <a:solidFill>
                  <a:srgbClr val="1D3B2C"/>
                </a:solidFill>
              </a:defRPr>
            </a:lvl4pPr>
            <a:lvl5pPr>
              <a:defRPr>
                <a:solidFill>
                  <a:srgbClr val="1D3B2C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ZA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B1F4BD0-5FF0-AE9C-086D-11E7F04B26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6613" y="720431"/>
            <a:ext cx="10515598" cy="1325563"/>
          </a:xfrm>
          <a:noFill/>
        </p:spPr>
        <p:txBody>
          <a:bodyPr/>
          <a:lstStyle>
            <a:lvl1pPr>
              <a:defRPr>
                <a:solidFill>
                  <a:srgbClr val="E9B12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42607542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574C1139-C9DF-BDF8-A409-8FD5AB98764D}"/>
              </a:ext>
            </a:extLst>
          </p:cNvPr>
          <p:cNvSpPr/>
          <p:nvPr userDrawn="1"/>
        </p:nvSpPr>
        <p:spPr>
          <a:xfrm rot="10800000">
            <a:off x="0" y="6002706"/>
            <a:ext cx="12192000" cy="855287"/>
          </a:xfrm>
          <a:prstGeom prst="rect">
            <a:avLst/>
          </a:prstGeom>
          <a:solidFill>
            <a:srgbClr val="1D3B2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C222206-DDD2-B201-DD50-838FDE65B8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6A254161-1B8C-E148-B870-CB06465B0C5B}" type="datetime1">
              <a:rPr lang="pt-BR" smtClean="0"/>
              <a:pPr/>
              <a:t>14/07/2026</a:t>
            </a:fld>
            <a:endParaRPr lang="en-Z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EA0DBF9-2BC3-F355-C7C2-8F5656BCF5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Z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6AA25D-9C6E-795F-EDFB-F6BBD1A133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0A2D53B4-F723-46B8-9F40-33185DC2C2D2}" type="slidenum">
              <a:rPr lang="en-ZA" smtClean="0"/>
              <a:pPr/>
              <a:t>‹#›</a:t>
            </a:fld>
            <a:endParaRPr lang="en-ZA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3469EE8-5ECA-CBAF-221F-07043A6A74E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1" y="2380163"/>
            <a:ext cx="10515598" cy="3480887"/>
          </a:xfrm>
        </p:spPr>
        <p:txBody>
          <a:bodyPr/>
          <a:lstStyle>
            <a:lvl1pPr>
              <a:defRPr>
                <a:solidFill>
                  <a:srgbClr val="1D3B2C"/>
                </a:solidFill>
              </a:defRPr>
            </a:lvl1pPr>
            <a:lvl2pPr>
              <a:defRPr>
                <a:solidFill>
                  <a:srgbClr val="1D3B2C"/>
                </a:solidFill>
              </a:defRPr>
            </a:lvl2pPr>
            <a:lvl3pPr>
              <a:defRPr>
                <a:solidFill>
                  <a:srgbClr val="1D3B2C"/>
                </a:solidFill>
              </a:defRPr>
            </a:lvl3pPr>
            <a:lvl4pPr>
              <a:defRPr>
                <a:solidFill>
                  <a:srgbClr val="1D3B2C"/>
                </a:solidFill>
              </a:defRPr>
            </a:lvl4pPr>
            <a:lvl5pPr>
              <a:defRPr>
                <a:solidFill>
                  <a:srgbClr val="1D3B2C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ZA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0861CA0-80F9-2816-B245-705537FD2F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6613" y="720431"/>
            <a:ext cx="10515598" cy="1325563"/>
          </a:xfrm>
          <a:noFill/>
        </p:spPr>
        <p:txBody>
          <a:bodyPr/>
          <a:lstStyle>
            <a:lvl1pPr>
              <a:defRPr>
                <a:solidFill>
                  <a:srgbClr val="E9B12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3119247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bg>
      <p:bgPr>
        <a:solidFill>
          <a:srgbClr val="1D3B2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574C1139-C9DF-BDF8-A409-8FD5AB98764D}"/>
              </a:ext>
            </a:extLst>
          </p:cNvPr>
          <p:cNvSpPr/>
          <p:nvPr userDrawn="1"/>
        </p:nvSpPr>
        <p:spPr>
          <a:xfrm rot="10800000">
            <a:off x="0" y="6002706"/>
            <a:ext cx="12192000" cy="85528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2"/>
              </a:solidFill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C222206-DDD2-B201-DD50-838FDE65B8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1D3B2C"/>
                </a:solidFill>
              </a:defRPr>
            </a:lvl1pPr>
          </a:lstStyle>
          <a:p>
            <a:fld id="{6A254161-1B8C-E148-B870-CB06465B0C5B}" type="datetime1">
              <a:rPr lang="pt-BR" smtClean="0"/>
              <a:pPr/>
              <a:t>14/07/2026</a:t>
            </a:fld>
            <a:endParaRPr lang="en-Z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EA0DBF9-2BC3-F355-C7C2-8F5656BCF5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1D3B2C"/>
                </a:solidFill>
              </a:defRPr>
            </a:lvl1pPr>
          </a:lstStyle>
          <a:p>
            <a:endParaRPr lang="en-ZA" dirty="0">
              <a:solidFill>
                <a:srgbClr val="1D3B2C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6AA25D-9C6E-795F-EDFB-F6BBD1A133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1D3B2C"/>
                </a:solidFill>
              </a:defRPr>
            </a:lvl1pPr>
          </a:lstStyle>
          <a:p>
            <a:fld id="{0A2D53B4-F723-46B8-9F40-33185DC2C2D2}" type="slidenum">
              <a:rPr lang="en-ZA" smtClean="0"/>
              <a:pPr/>
              <a:t>‹#›</a:t>
            </a:fld>
            <a:endParaRPr lang="en-ZA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360C1DAB-1C2B-4B52-347E-4BA21C041F9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1" y="2380163"/>
            <a:ext cx="10515598" cy="3480887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ZA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EE0A91E-24F9-30B4-0129-F291762FAB1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6613" y="720431"/>
            <a:ext cx="10515598" cy="1325563"/>
          </a:xfrm>
          <a:noFill/>
        </p:spPr>
        <p:txBody>
          <a:bodyPr/>
          <a:lstStyle>
            <a:lvl1pPr>
              <a:defRPr>
                <a:solidFill>
                  <a:srgbClr val="E9B12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1085730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bg>
      <p:bgPr>
        <a:solidFill>
          <a:srgbClr val="1D3B2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45345ED7-DD9D-3267-7CE8-A75E41681F5A}"/>
              </a:ext>
            </a:extLst>
          </p:cNvPr>
          <p:cNvSpPr/>
          <p:nvPr userDrawn="1"/>
        </p:nvSpPr>
        <p:spPr>
          <a:xfrm rot="10800000">
            <a:off x="0" y="4929187"/>
            <a:ext cx="12192000" cy="192881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AA8F54-1FB7-AE55-68B5-63BBEB7B19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1D3B2C"/>
                </a:solidFill>
              </a:defRPr>
            </a:lvl1pPr>
          </a:lstStyle>
          <a:p>
            <a:fld id="{71D576F3-01EA-7D4A-894F-AE0CFC205D07}" type="datetime1">
              <a:rPr lang="pt-BR" smtClean="0"/>
              <a:pPr/>
              <a:t>14/07/2026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D00123-D9FE-31F7-0892-CD350FD4AD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1D3B2C"/>
                </a:solidFill>
              </a:defRPr>
            </a:lvl1pPr>
          </a:lstStyle>
          <a:p>
            <a:endParaRPr lang="en-ZA" dirty="0">
              <a:solidFill>
                <a:srgbClr val="1D3B2C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688D16-3756-DCDF-D755-79902FAAED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1D3B2C"/>
                </a:solidFill>
              </a:defRPr>
            </a:lvl1pPr>
          </a:lstStyle>
          <a:p>
            <a:fld id="{0A2D53B4-F723-46B8-9F40-33185DC2C2D2}" type="slidenum">
              <a:rPr lang="en-ZA" smtClean="0"/>
              <a:pPr/>
              <a:t>‹#›</a:t>
            </a:fld>
            <a:endParaRPr lang="en-ZA"/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7AD441B6-FEDF-7623-472C-2AC676B654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1733" y="1803201"/>
            <a:ext cx="5062537" cy="1913441"/>
          </a:xfrm>
          <a:noFill/>
        </p:spPr>
        <p:txBody>
          <a:bodyPr/>
          <a:lstStyle>
            <a:lvl1pPr>
              <a:defRPr>
                <a:solidFill>
                  <a:srgbClr val="E9B12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ZA" dirty="0"/>
          </a:p>
        </p:txBody>
      </p:sp>
      <p:sp>
        <p:nvSpPr>
          <p:cNvPr id="23" name="Picture Placeholder 2">
            <a:extLst>
              <a:ext uri="{FF2B5EF4-FFF2-40B4-BE49-F238E27FC236}">
                <a16:creationId xmlns:a16="http://schemas.microsoft.com/office/drawing/2014/main" id="{23F47446-47FA-FB23-5911-FE99681BD16D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6291262" y="956718"/>
            <a:ext cx="5062537" cy="464398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D28C893-65B6-8864-8971-097DDBD4B42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71734" y="3876541"/>
            <a:ext cx="5062536" cy="1052646"/>
          </a:xfrm>
          <a:noFill/>
        </p:spPr>
        <p:txBody>
          <a:bodyPr/>
          <a:lstStyle>
            <a:lvl1pPr>
              <a:defRPr sz="2000" b="0">
                <a:solidFill>
                  <a:srgbClr val="E9B121"/>
                </a:solidFill>
              </a:defRPr>
            </a:lvl1pPr>
            <a:lvl2pPr>
              <a:defRPr b="0">
                <a:solidFill>
                  <a:srgbClr val="E9B121"/>
                </a:solidFill>
              </a:defRPr>
            </a:lvl2pPr>
            <a:lvl3pPr>
              <a:defRPr b="0">
                <a:solidFill>
                  <a:srgbClr val="E9B121"/>
                </a:solidFill>
              </a:defRPr>
            </a:lvl3pPr>
            <a:lvl4pPr>
              <a:defRPr b="0">
                <a:solidFill>
                  <a:srgbClr val="E9B121"/>
                </a:solidFill>
              </a:defRPr>
            </a:lvl4pPr>
            <a:lvl5pPr>
              <a:defRPr b="0">
                <a:solidFill>
                  <a:srgbClr val="E9B12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488002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8EC173-13F1-AC15-8FE5-FA8A6A18CD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7EBEEA-6490-5282-360F-C01060CA97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EF9D23-3258-85BB-39B0-C21E1DC1AF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AFF53-90FA-1C45-B69C-375F3CD6F9DA}" type="datetime1">
              <a:rPr lang="pt-BR" smtClean="0"/>
              <a:t>14/07/2026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259983-3797-2996-A9DF-EB1E4738D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DD6DBD-661A-95EA-4F63-D1C1A8373C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D53B4-F723-46B8-9F40-33185DC2C2D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8423443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5C3525-87C5-C5AF-6FF1-1DC5197C73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76578B-8F1C-57A0-0ED7-6C5F05D2B1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36CED39-5EEB-B55F-E07D-1B2485DF1E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3E20C4-8C8F-1DA3-7152-C228BDF7B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F19A0-9CD3-AF44-B567-804FB27951EA}" type="datetime1">
              <a:rPr lang="pt-BR" smtClean="0"/>
              <a:t>14/07/2026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1C900B-BC89-B29D-0AC7-FF04AAF71D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CF6A68-90AC-1469-1159-F0C3A54257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D53B4-F723-46B8-9F40-33185DC2C2D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9173258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C99F1C-AAB6-6AE8-DB08-0FC46699F2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FC8A01-A7C1-58B5-CD3B-B359A73786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817B8C-1859-D0B0-3787-0FA2E53011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988B5D0-EC60-E317-B317-FC3E67EF0E9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D935362-44D8-AF49-B401-9BD6329BF50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C97D638-F4F3-7867-3518-B6E21CB8E1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BC485-F04B-F547-9537-47588B9F7A85}" type="datetime1">
              <a:rPr lang="pt-BR" smtClean="0"/>
              <a:t>14/07/2026</a:t>
            </a:fld>
            <a:endParaRPr lang="en-Z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35722C0-D83E-C8F6-30A1-410AEEDF5F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15B27B7-E61B-5084-D7CA-8EF3B0990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D53B4-F723-46B8-9F40-33185DC2C2D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6868619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344A3A-DAC0-76B2-EF08-2EEDC88F30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F1B44B8-E113-844D-AAEF-5C98B9EC07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0C128-7001-FB41-86DB-FD7B9FA80CA4}" type="datetime1">
              <a:rPr lang="pt-BR" smtClean="0"/>
              <a:t>14/07/2026</a:t>
            </a:fld>
            <a:endParaRPr lang="en-Z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6EC6C3-8C90-3882-5252-E1589843CC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7D18856-549F-EAC2-4BDE-93C33BA877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D53B4-F723-46B8-9F40-33185DC2C2D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96148169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9BCA1E-E682-717B-C725-34FDF592AD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F6BD16-851D-CE5D-CD97-E17F221025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B2976B-DCF2-FBE1-7F02-BA6C26E191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65D70F-E810-94F7-8F9A-025D382B76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0D2F8-3474-0043-98A3-52E5895C6C58}" type="datetime1">
              <a:rPr lang="pt-BR" smtClean="0"/>
              <a:t>14/07/2026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A3A6A3-B466-6AC4-166D-3E50387121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EA7D25-0AF3-444F-67E7-29CA53E374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D53B4-F723-46B8-9F40-33185DC2C2D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9629036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0E4838-3A7E-41CD-224C-4DBD357126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77286B2-37C8-3C05-AA94-6CFBD33542A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FBA611-E654-184A-3C36-59A6DAE0D8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A9D38A-F623-7E30-80F7-62CA68E1D7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EBE92-966A-3447-8F92-DA5D70C48AB4}" type="datetime1">
              <a:rPr lang="pt-BR" smtClean="0"/>
              <a:t>14/07/2026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3CE751C-EED6-F44E-5E19-2A24AD56EA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D6E7BBE-A759-560A-18C5-C5229FB609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D53B4-F723-46B8-9F40-33185DC2C2D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97366147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8056D0-0CFB-1FD7-9ACD-773B3B32BC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815F48F-FA83-4141-4064-B8D029028A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64AFF8-FC3A-14E3-0FD1-BC61D9BB41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B5407-6822-F145-B041-5A3B93FA8D8A}" type="datetime1">
              <a:rPr lang="pt-BR" smtClean="0"/>
              <a:t>14/07/2026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08ADDB-17FD-5C7F-FDB6-0F5E3375F5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270E2F-0820-4EA0-D1E6-B9A81FB689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D53B4-F723-46B8-9F40-33185DC2C2D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5509132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A44257C-8315-9F34-D78A-4FAE652874A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DD084A9-9E7C-929F-2DEF-B570512762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D9D04A-70CE-97C6-43F5-68F4481694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5AB80-8D53-774B-A49F-0C36B7CA6820}" type="datetime1">
              <a:rPr lang="pt-BR" smtClean="0"/>
              <a:t>14/07/2026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B534F0-40B8-454A-03E7-5B4BE8EDB9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5744B2-7F43-2819-D01A-DDCBBBFBAF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D53B4-F723-46B8-9F40-33185DC2C2D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9389156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BF07958-CBC6-0878-5FD7-62B292797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 </a:t>
            </a:r>
            <a:endParaRPr lang="en-ZA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5681F5-5A4F-BFEA-EA0B-670A0F44CF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ZA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1AAF80-08D2-33F7-4680-7B0E47B3EE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10026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fld id="{56DF0122-D607-0B45-B442-2FB8EFF2056D}" type="datetime1">
              <a:rPr lang="pt-BR" smtClean="0"/>
              <a:t>14/07/2026</a:t>
            </a:fld>
            <a:endParaRPr lang="en-ZA" b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12B8F4-0744-CCFF-DCB1-E10DDD0F01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981200" y="6356350"/>
            <a:ext cx="2314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pPr algn="l"/>
            <a:endParaRPr lang="en-ZA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635EF8-735F-FD01-9A21-4C99E60871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47946" y="6356350"/>
            <a:ext cx="70585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fld id="{0A2D53B4-F723-46B8-9F40-33185DC2C2D2}" type="slidenum">
              <a:rPr lang="en-ZA" smtClean="0"/>
              <a:pPr/>
              <a:t>‹#›</a:t>
            </a:fld>
            <a:endParaRPr lang="en-ZA" b="0" dirty="0"/>
          </a:p>
        </p:txBody>
      </p:sp>
    </p:spTree>
    <p:extLst>
      <p:ext uri="{BB962C8B-B14F-4D97-AF65-F5344CB8AC3E}">
        <p14:creationId xmlns:p14="http://schemas.microsoft.com/office/powerpoint/2010/main" val="24480133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6" r:id="rId2"/>
    <p:sldLayoutId id="2147483667" r:id="rId3"/>
    <p:sldLayoutId id="2147483650" r:id="rId4"/>
    <p:sldLayoutId id="2147483660" r:id="rId5"/>
    <p:sldLayoutId id="2147483663" r:id="rId6"/>
    <p:sldLayoutId id="2147483662" r:id="rId7"/>
    <p:sldLayoutId id="2147483664" r:id="rId8"/>
    <p:sldLayoutId id="2147483655" r:id="rId9"/>
    <p:sldLayoutId id="2147483668" r:id="rId10"/>
    <p:sldLayoutId id="2147483669" r:id="rId11"/>
    <p:sldLayoutId id="2147483665" r:id="rId12"/>
    <p:sldLayoutId id="2147483651" r:id="rId13"/>
    <p:sldLayoutId id="2147483652" r:id="rId14"/>
    <p:sldLayoutId id="2147483653" r:id="rId15"/>
    <p:sldLayoutId id="2147483654" r:id="rId16"/>
    <p:sldLayoutId id="2147483656" r:id="rId17"/>
    <p:sldLayoutId id="2147483657" r:id="rId18"/>
    <p:sldLayoutId id="2147483658" r:id="rId19"/>
    <p:sldLayoutId id="2147483659" r:id="rId20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1"/>
          </a:solidFill>
          <a:latin typeface="Bodoni Moda 11pt" pitchFamily="2" charset="77"/>
          <a:ea typeface="+mj-ea"/>
          <a:cs typeface="+mj-cs"/>
        </a:defRPr>
      </a:lvl1pPr>
    </p:titleStyle>
    <p:bodyStyle>
      <a:lvl1pPr marL="228600" indent="-228600" algn="just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  <a:lvl2pPr marL="685800" indent="-228600" algn="just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2pPr>
      <a:lvl3pPr marL="1143000" indent="-228600" algn="just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3pPr>
      <a:lvl4pPr marL="1600200" indent="-228600" algn="just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4pPr>
      <a:lvl5pPr marL="2057400" indent="-228600" algn="just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Espaço Reservado para Imagem 11">
            <a:extLst>
              <a:ext uri="{FF2B5EF4-FFF2-40B4-BE49-F238E27FC236}">
                <a16:creationId xmlns:a16="http://schemas.microsoft.com/office/drawing/2014/main" id="{ACBFC625-CA0D-F179-1C59-EFAA267D81BA}"/>
              </a:ext>
            </a:extLst>
          </p:cNvPr>
          <p:cNvPicPr>
            <a:picLocks noGrp="1" noChangeAspect="1"/>
          </p:cNvPicPr>
          <p:nvPr>
            <p:ph type="pic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155" b="22155"/>
          <a:stretch/>
        </p:blipFill>
        <p:spPr/>
      </p:pic>
      <p:sp>
        <p:nvSpPr>
          <p:cNvPr id="9" name="Título 8">
            <a:extLst>
              <a:ext uri="{FF2B5EF4-FFF2-40B4-BE49-F238E27FC236}">
                <a16:creationId xmlns:a16="http://schemas.microsoft.com/office/drawing/2014/main" id="{C31D1F04-A4E4-B72F-C60C-1B0381DB3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96" y="0"/>
            <a:ext cx="5417713" cy="698741"/>
          </a:xfrm>
        </p:spPr>
        <p:txBody>
          <a:bodyPr>
            <a:noAutofit/>
          </a:bodyPr>
          <a:lstStyle/>
          <a:p>
            <a:r>
              <a:rPr lang="en-US" sz="1600" dirty="0"/>
              <a:t>14</a:t>
            </a:r>
            <a:r>
              <a:rPr lang="en-US" sz="1600" baseline="30000" dirty="0"/>
              <a:t>th</a:t>
            </a:r>
            <a:r>
              <a:rPr lang="en-US" sz="1600" dirty="0"/>
              <a:t> South African System Dynamics Conference hosted by the South African System </a:t>
            </a:r>
            <a:r>
              <a:rPr lang="en-US" sz="1600"/>
              <a:t>Dynamics Chapter</a:t>
            </a:r>
            <a:endParaRPr lang="pt-BR" sz="1600" dirty="0"/>
          </a:p>
        </p:txBody>
      </p:sp>
      <p:sp>
        <p:nvSpPr>
          <p:cNvPr id="15" name="Espaço Reservado para Conteúdo 14">
            <a:extLst>
              <a:ext uri="{FF2B5EF4-FFF2-40B4-BE49-F238E27FC236}">
                <a16:creationId xmlns:a16="http://schemas.microsoft.com/office/drawing/2014/main" id="{B4293F22-DBB0-50DE-DDE1-505D31FF7BD2}"/>
              </a:ext>
            </a:extLst>
          </p:cNvPr>
          <p:cNvSpPr>
            <a:spLocks noGrp="1"/>
          </p:cNvSpPr>
          <p:nvPr>
            <p:ph sz="half" idx="14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0" dirty="0"/>
              <a:t>Presented by</a:t>
            </a:r>
            <a:endParaRPr lang="pt-BR" sz="2000" b="0" dirty="0"/>
          </a:p>
          <a:p>
            <a:pPr marL="0" indent="0">
              <a:buNone/>
            </a:pPr>
            <a:endParaRPr lang="pt-BR" sz="2000" b="0" dirty="0"/>
          </a:p>
        </p:txBody>
      </p:sp>
      <p:sp>
        <p:nvSpPr>
          <p:cNvPr id="17" name="Espaço Reservado para Conteúdo 16">
            <a:extLst>
              <a:ext uri="{FF2B5EF4-FFF2-40B4-BE49-F238E27FC236}">
                <a16:creationId xmlns:a16="http://schemas.microsoft.com/office/drawing/2014/main" id="{1E8249FF-F17D-0713-9E56-F4D3AF297DE7}"/>
              </a:ext>
            </a:extLst>
          </p:cNvPr>
          <p:cNvSpPr>
            <a:spLocks noGrp="1"/>
          </p:cNvSpPr>
          <p:nvPr>
            <p:ph sz="half" idx="15"/>
          </p:nvPr>
        </p:nvSpPr>
        <p:spPr/>
        <p:txBody>
          <a:bodyPr>
            <a:normAutofit/>
          </a:bodyPr>
          <a:lstStyle/>
          <a:p>
            <a:pPr marL="0" indent="0" algn="l">
              <a:buNone/>
            </a:pPr>
            <a:r>
              <a:rPr lang="pt-BR" sz="2000" b="0" dirty="0"/>
              <a:t>Organization</a:t>
            </a:r>
            <a:endParaRPr lang="pt-BR" sz="20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3DE653D-53C6-A2A7-4690-3BD227A2420D}"/>
              </a:ext>
            </a:extLst>
          </p:cNvPr>
          <p:cNvSpPr txBox="1"/>
          <p:nvPr/>
        </p:nvSpPr>
        <p:spPr>
          <a:xfrm>
            <a:off x="1299411" y="1559293"/>
            <a:ext cx="7423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C000"/>
                </a:solidFill>
              </a:rPr>
              <a:t>TOPIC</a:t>
            </a:r>
            <a:endParaRPr lang="en-ZA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68170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>
            <a:extLst>
              <a:ext uri="{FF2B5EF4-FFF2-40B4-BE49-F238E27FC236}">
                <a16:creationId xmlns:a16="http://schemas.microsoft.com/office/drawing/2014/main" id="{BDA12937-F930-100F-A027-19F37F60B5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PRESENTATION OUTLINE</a:t>
            </a:r>
          </a:p>
        </p:txBody>
      </p:sp>
      <p:sp>
        <p:nvSpPr>
          <p:cNvPr id="9" name="Espaço Reservado para Texto 8">
            <a:extLst>
              <a:ext uri="{FF2B5EF4-FFF2-40B4-BE49-F238E27FC236}">
                <a16:creationId xmlns:a16="http://schemas.microsoft.com/office/drawing/2014/main" id="{4B428289-E38B-6468-3DB1-F382DDD193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t-BR" dirty="0">
                <a:solidFill>
                  <a:schemeClr val="bg2"/>
                </a:solidFill>
              </a:rPr>
              <a:t>01</a:t>
            </a:r>
          </a:p>
        </p:txBody>
      </p:sp>
      <p:sp>
        <p:nvSpPr>
          <p:cNvPr id="10" name="Espaço Reservado para Texto 9">
            <a:extLst>
              <a:ext uri="{FF2B5EF4-FFF2-40B4-BE49-F238E27FC236}">
                <a16:creationId xmlns:a16="http://schemas.microsoft.com/office/drawing/2014/main" id="{B39713DD-97BB-F202-228F-C5313FD4D64E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t-BR" dirty="0">
                <a:solidFill>
                  <a:schemeClr val="bg2"/>
                </a:solidFill>
              </a:rPr>
              <a:t>02</a:t>
            </a:r>
          </a:p>
        </p:txBody>
      </p:sp>
      <p:sp>
        <p:nvSpPr>
          <p:cNvPr id="11" name="Espaço Reservado para Texto 10">
            <a:extLst>
              <a:ext uri="{FF2B5EF4-FFF2-40B4-BE49-F238E27FC236}">
                <a16:creationId xmlns:a16="http://schemas.microsoft.com/office/drawing/2014/main" id="{BD852635-B2CE-E703-3A06-B9C959CD458E}"/>
              </a:ext>
            </a:extLst>
          </p:cNvPr>
          <p:cNvSpPr>
            <a:spLocks noGrp="1"/>
          </p:cNvSpPr>
          <p:nvPr>
            <p:ph type="body" idx="1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t-BR" dirty="0">
                <a:solidFill>
                  <a:schemeClr val="bg2"/>
                </a:solidFill>
              </a:rPr>
              <a:t>03</a:t>
            </a:r>
          </a:p>
        </p:txBody>
      </p:sp>
      <p:sp>
        <p:nvSpPr>
          <p:cNvPr id="12" name="Espaço Reservado para Texto 11">
            <a:extLst>
              <a:ext uri="{FF2B5EF4-FFF2-40B4-BE49-F238E27FC236}">
                <a16:creationId xmlns:a16="http://schemas.microsoft.com/office/drawing/2014/main" id="{04BA2497-898C-9CA4-CBF1-E21AB30D59D4}"/>
              </a:ext>
            </a:extLst>
          </p:cNvPr>
          <p:cNvSpPr>
            <a:spLocks noGrp="1"/>
          </p:cNvSpPr>
          <p:nvPr>
            <p:ph type="body" idx="1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t-BR" dirty="0">
                <a:solidFill>
                  <a:schemeClr val="bg2"/>
                </a:solidFill>
              </a:rPr>
              <a:t>04</a:t>
            </a:r>
          </a:p>
        </p:txBody>
      </p:sp>
      <p:sp>
        <p:nvSpPr>
          <p:cNvPr id="13" name="Espaço Reservado para Texto 12">
            <a:extLst>
              <a:ext uri="{FF2B5EF4-FFF2-40B4-BE49-F238E27FC236}">
                <a16:creationId xmlns:a16="http://schemas.microsoft.com/office/drawing/2014/main" id="{0736B700-DE94-D3EF-668D-DABB36FE470B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>
            <a:normAutofit/>
          </a:bodyPr>
          <a:lstStyle/>
          <a:p>
            <a:pPr algn="ctr"/>
            <a:r>
              <a:rPr lang="pt-BR" sz="2400" dirty="0"/>
              <a:t>Who we are?</a:t>
            </a:r>
          </a:p>
        </p:txBody>
      </p:sp>
      <p:sp>
        <p:nvSpPr>
          <p:cNvPr id="14" name="Espaço Reservado para Texto 13">
            <a:extLst>
              <a:ext uri="{FF2B5EF4-FFF2-40B4-BE49-F238E27FC236}">
                <a16:creationId xmlns:a16="http://schemas.microsoft.com/office/drawing/2014/main" id="{0FD03FAE-CD23-7086-D764-20701FBB4EBF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>
            <a:normAutofit/>
          </a:bodyPr>
          <a:lstStyle/>
          <a:p>
            <a:pPr algn="ctr"/>
            <a:r>
              <a:rPr lang="pt-BR" sz="2400" dirty="0"/>
              <a:t>Who can join the SASDC?</a:t>
            </a:r>
          </a:p>
        </p:txBody>
      </p:sp>
      <p:sp>
        <p:nvSpPr>
          <p:cNvPr id="15" name="Espaço Reservado para Texto 14">
            <a:extLst>
              <a:ext uri="{FF2B5EF4-FFF2-40B4-BE49-F238E27FC236}">
                <a16:creationId xmlns:a16="http://schemas.microsoft.com/office/drawing/2014/main" id="{74395BC7-D049-B999-F489-E826D6B4578E}"/>
              </a:ext>
            </a:extLst>
          </p:cNvPr>
          <p:cNvSpPr>
            <a:spLocks noGrp="1"/>
          </p:cNvSpPr>
          <p:nvPr>
            <p:ph type="body" idx="15"/>
          </p:nvPr>
        </p:nvSpPr>
        <p:spPr/>
        <p:txBody>
          <a:bodyPr>
            <a:normAutofit/>
          </a:bodyPr>
          <a:lstStyle/>
          <a:p>
            <a:pPr algn="ctr"/>
            <a:r>
              <a:rPr lang="pt-BR" sz="2400" dirty="0"/>
              <a:t>SASDC in action</a:t>
            </a:r>
          </a:p>
        </p:txBody>
      </p:sp>
      <p:sp>
        <p:nvSpPr>
          <p:cNvPr id="16" name="Espaço Reservado para Texto 15">
            <a:extLst>
              <a:ext uri="{FF2B5EF4-FFF2-40B4-BE49-F238E27FC236}">
                <a16:creationId xmlns:a16="http://schemas.microsoft.com/office/drawing/2014/main" id="{9AB73E9D-970C-BF40-2939-67C83526A371}"/>
              </a:ext>
            </a:extLst>
          </p:cNvPr>
          <p:cNvSpPr>
            <a:spLocks noGrp="1"/>
          </p:cNvSpPr>
          <p:nvPr>
            <p:ph type="body" idx="16"/>
          </p:nvPr>
        </p:nvSpPr>
        <p:spPr/>
        <p:txBody>
          <a:bodyPr>
            <a:normAutofit/>
          </a:bodyPr>
          <a:lstStyle/>
          <a:p>
            <a:pPr algn="ctr"/>
            <a:r>
              <a:rPr lang="pt-BR" sz="2400" dirty="0"/>
              <a:t>Next steps</a:t>
            </a:r>
          </a:p>
        </p:txBody>
      </p:sp>
      <p:sp>
        <p:nvSpPr>
          <p:cNvPr id="17" name="Espaço Reservado para Texto 16">
            <a:extLst>
              <a:ext uri="{FF2B5EF4-FFF2-40B4-BE49-F238E27FC236}">
                <a16:creationId xmlns:a16="http://schemas.microsoft.com/office/drawing/2014/main" id="{EE84D29A-52C9-5FCA-6679-189CC28F1E6C}"/>
              </a:ext>
            </a:extLst>
          </p:cNvPr>
          <p:cNvSpPr>
            <a:spLocks noGrp="1"/>
          </p:cNvSpPr>
          <p:nvPr>
            <p:ph type="body" idx="17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t-BR" dirty="0">
                <a:solidFill>
                  <a:schemeClr val="bg2"/>
                </a:solidFill>
              </a:rPr>
              <a:t>05</a:t>
            </a:r>
          </a:p>
        </p:txBody>
      </p:sp>
      <p:sp>
        <p:nvSpPr>
          <p:cNvPr id="18" name="Espaço Reservado para Texto 17">
            <a:extLst>
              <a:ext uri="{FF2B5EF4-FFF2-40B4-BE49-F238E27FC236}">
                <a16:creationId xmlns:a16="http://schemas.microsoft.com/office/drawing/2014/main" id="{1F71E236-F4CD-4F94-A32C-DD37A35E35D6}"/>
              </a:ext>
            </a:extLst>
          </p:cNvPr>
          <p:cNvSpPr>
            <a:spLocks noGrp="1"/>
          </p:cNvSpPr>
          <p:nvPr>
            <p:ph type="body" idx="18"/>
          </p:nvPr>
        </p:nvSpPr>
        <p:spPr/>
        <p:txBody>
          <a:bodyPr>
            <a:normAutofit/>
          </a:bodyPr>
          <a:lstStyle/>
          <a:p>
            <a:r>
              <a:rPr lang="pt-BR" sz="2400" dirty="0"/>
              <a:t>Conclusion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4D89E3-FCCC-2DCC-F142-40FBF02DBA1C}"/>
              </a:ext>
            </a:extLst>
          </p:cNvPr>
          <p:cNvSpPr txBox="1"/>
          <p:nvPr/>
        </p:nvSpPr>
        <p:spPr>
          <a:xfrm>
            <a:off x="0" y="168709"/>
            <a:ext cx="5966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CHANGE THE CONTENT AND REPLACE WITH YOUR SLIDE INFO</a:t>
            </a:r>
            <a:endParaRPr lang="en-ZA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63763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Espaço Reservado para Imagem 20">
            <a:extLst>
              <a:ext uri="{FF2B5EF4-FFF2-40B4-BE49-F238E27FC236}">
                <a16:creationId xmlns:a16="http://schemas.microsoft.com/office/drawing/2014/main" id="{317A2B4E-CDAF-AB86-3B29-C24961124298}"/>
              </a:ext>
            </a:extLst>
          </p:cNvPr>
          <p:cNvPicPr>
            <a:picLocks noGrp="1" noChangeAspect="1"/>
          </p:cNvPicPr>
          <p:nvPr>
            <p:ph type="pic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90" b="12090"/>
          <a:stretch/>
        </p:blipFill>
        <p:spPr>
          <a:xfrm>
            <a:off x="6591716" y="692819"/>
            <a:ext cx="4762083" cy="5415882"/>
          </a:xfrm>
          <a:prstGeom prst="rect">
            <a:avLst/>
          </a:prstGeom>
        </p:spPr>
      </p:pic>
      <p:sp>
        <p:nvSpPr>
          <p:cNvPr id="26" name="Espaço Reservado para Conteúdo 25">
            <a:extLst>
              <a:ext uri="{FF2B5EF4-FFF2-40B4-BE49-F238E27FC236}">
                <a16:creationId xmlns:a16="http://schemas.microsoft.com/office/drawing/2014/main" id="{5B2A6F70-FF14-961C-C4A7-DF02657946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6613" y="2045994"/>
            <a:ext cx="5259387" cy="3480887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2400" b="1" dirty="0"/>
              <a:t>The SASD Chapter is a chapter of volunteers – small and dependant on support from the international SD society.</a:t>
            </a:r>
            <a:endParaRPr lang="pt-BR" sz="2400" b="1" dirty="0"/>
          </a:p>
          <a:p>
            <a:pPr marL="0" indent="0" algn="just">
              <a:buNone/>
            </a:pPr>
            <a:r>
              <a:rPr lang="en-US" sz="2400" b="1" dirty="0"/>
              <a:t>The South Africa System Dynamics Chapter was officially recognised at the 2014 Winter Policy meeting of the international System Dynamics Society, when Motion #119 was passed.</a:t>
            </a:r>
            <a:endParaRPr lang="pt-BR" sz="2400" b="1" dirty="0"/>
          </a:p>
          <a:p>
            <a:pPr algn="just"/>
            <a:endParaRPr lang="pt-BR" sz="2400" b="1" dirty="0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5D1E144-10F2-F237-65D8-D7BA9C9B63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71D576F3-01EA-7D4A-894F-AE0CFC205D07}" type="datetime1">
              <a:rPr lang="pt-BR" smtClean="0"/>
              <a:pPr>
                <a:spcAft>
                  <a:spcPts val="600"/>
                </a:spcAft>
              </a:pPr>
              <a:t>14/07/2026</a:t>
            </a:fld>
            <a:endParaRPr lang="en-ZA"/>
          </a:p>
        </p:txBody>
      </p:sp>
      <p:sp>
        <p:nvSpPr>
          <p:cNvPr id="22" name="Footer Placeholder 5">
            <a:extLst>
              <a:ext uri="{FF2B5EF4-FFF2-40B4-BE49-F238E27FC236}">
                <a16:creationId xmlns:a16="http://schemas.microsoft.com/office/drawing/2014/main" id="{8E96DF8B-E697-DFEF-78A9-4A86279EEA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C8FBB3B-8EFE-4A23-29C2-72FFEEB702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0A2D53B4-F723-46B8-9F40-33185DC2C2D2}" type="slidenum">
              <a:rPr lang="en-ZA" smtClean="0"/>
              <a:pPr>
                <a:spcAft>
                  <a:spcPts val="600"/>
                </a:spcAft>
              </a:pPr>
              <a:t>3</a:t>
            </a:fld>
            <a:endParaRPr lang="en-ZA"/>
          </a:p>
        </p:txBody>
      </p:sp>
      <p:sp>
        <p:nvSpPr>
          <p:cNvPr id="25" name="Título 24">
            <a:extLst>
              <a:ext uri="{FF2B5EF4-FFF2-40B4-BE49-F238E27FC236}">
                <a16:creationId xmlns:a16="http://schemas.microsoft.com/office/drawing/2014/main" id="{D56C8020-E4B7-C7FE-E8F9-88F9600154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3" y="720431"/>
            <a:ext cx="5550568" cy="1325563"/>
          </a:xfrm>
        </p:spPr>
        <p:txBody>
          <a:bodyPr>
            <a:normAutofit/>
          </a:bodyPr>
          <a:lstStyle/>
          <a:p>
            <a:r>
              <a:rPr lang="pt-BR" sz="5200" dirty="0"/>
              <a:t>WHO WE ARE?</a:t>
            </a:r>
          </a:p>
        </p:txBody>
      </p:sp>
      <p:pic>
        <p:nvPicPr>
          <p:cNvPr id="3" name="Picture 3" descr="A logo with a map and text&#10;&#10;Description automatically generated with medium confidence">
            <a:extLst>
              <a:ext uri="{FF2B5EF4-FFF2-40B4-BE49-F238E27FC236}">
                <a16:creationId xmlns:a16="http://schemas.microsoft.com/office/drawing/2014/main" id="{AD2DBBF1-E76B-0700-798B-BDB12CF3000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93" t="8478" r="16420" b="8641"/>
          <a:stretch>
            <a:fillRect/>
          </a:stretch>
        </p:blipFill>
        <p:spPr>
          <a:xfrm>
            <a:off x="9608216" y="4750001"/>
            <a:ext cx="1745583" cy="1358700"/>
          </a:xfrm>
          <a:prstGeom prst="rect">
            <a:avLst/>
          </a:prstGeom>
          <a:solidFill>
            <a:schemeClr val="bg2"/>
          </a:solidFill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23DD83E-00C4-52C2-84B1-6C949B5BD76D}"/>
              </a:ext>
            </a:extLst>
          </p:cNvPr>
          <p:cNvSpPr txBox="1"/>
          <p:nvPr/>
        </p:nvSpPr>
        <p:spPr>
          <a:xfrm>
            <a:off x="0" y="168709"/>
            <a:ext cx="5966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CHANGE THE CONTENT AND REPLACE WITH YOUR SLIDE INFO</a:t>
            </a:r>
            <a:endParaRPr lang="en-ZA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9788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3B2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15E68D2-5A40-4A2C-A0B6-445CC8C183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Agrupar 14">
            <a:extLst>
              <a:ext uri="{FF2B5EF4-FFF2-40B4-BE49-F238E27FC236}">
                <a16:creationId xmlns:a16="http://schemas.microsoft.com/office/drawing/2014/main" id="{5FF86868-B888-AB15-D9AC-D5754A0D4003}"/>
              </a:ext>
            </a:extLst>
          </p:cNvPr>
          <p:cNvGrpSpPr/>
          <p:nvPr/>
        </p:nvGrpSpPr>
        <p:grpSpPr>
          <a:xfrm>
            <a:off x="815928" y="1881079"/>
            <a:ext cx="3925686" cy="3095842"/>
            <a:chOff x="815928" y="1827309"/>
            <a:chExt cx="3925686" cy="3095842"/>
          </a:xfrm>
        </p:grpSpPr>
        <p:sp>
          <p:nvSpPr>
            <p:cNvPr id="30" name="Título 10">
              <a:extLst>
                <a:ext uri="{FF2B5EF4-FFF2-40B4-BE49-F238E27FC236}">
                  <a16:creationId xmlns:a16="http://schemas.microsoft.com/office/drawing/2014/main" id="{0CD594BA-9210-F6E6-DBA4-276449EFDC66}"/>
                </a:ext>
              </a:extLst>
            </p:cNvPr>
            <p:cNvSpPr txBox="1">
              <a:spLocks/>
            </p:cNvSpPr>
            <p:nvPr/>
          </p:nvSpPr>
          <p:spPr>
            <a:xfrm>
              <a:off x="815928" y="1827309"/>
              <a:ext cx="3925686" cy="168205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b="1" i="0" kern="1200">
                  <a:solidFill>
                    <a:schemeClr val="tx1"/>
                  </a:solidFill>
                  <a:latin typeface="Bodoni Moda 11pt" pitchFamily="2" charset="77"/>
                  <a:ea typeface="+mj-ea"/>
                  <a:cs typeface="+mj-cs"/>
                </a:defRPr>
              </a:lvl1pPr>
            </a:lstStyle>
            <a:p>
              <a:r>
                <a:rPr lang="pt-BR" dirty="0">
                  <a:solidFill>
                    <a:srgbClr val="E9B121"/>
                  </a:solidFill>
                </a:rPr>
                <a:t>OBJECTIVES</a:t>
              </a:r>
            </a:p>
          </p:txBody>
        </p:sp>
        <p:sp>
          <p:nvSpPr>
            <p:cNvPr id="31" name="Espaço Reservado para Conteúdo 11">
              <a:extLst>
                <a:ext uri="{FF2B5EF4-FFF2-40B4-BE49-F238E27FC236}">
                  <a16:creationId xmlns:a16="http://schemas.microsoft.com/office/drawing/2014/main" id="{322B83DA-7A4A-5D36-40FE-B0A44900FF01}"/>
                </a:ext>
              </a:extLst>
            </p:cNvPr>
            <p:cNvSpPr txBox="1">
              <a:spLocks/>
            </p:cNvSpPr>
            <p:nvPr/>
          </p:nvSpPr>
          <p:spPr>
            <a:xfrm>
              <a:off x="815928" y="3095493"/>
              <a:ext cx="3925686" cy="1827658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b="0" i="0" kern="1200">
                  <a:solidFill>
                    <a:schemeClr val="tx1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b="0" i="0" kern="1200">
                  <a:solidFill>
                    <a:schemeClr val="tx1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b="0" i="0" kern="1200">
                  <a:solidFill>
                    <a:schemeClr val="tx1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b="0" i="0" kern="1200">
                  <a:solidFill>
                    <a:schemeClr val="tx1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b="0" i="0" kern="1200">
                  <a:solidFill>
                    <a:schemeClr val="tx1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buNone/>
              </a:pPr>
              <a:r>
                <a:rPr lang="en-US" sz="1800" b="1" dirty="0">
                  <a:solidFill>
                    <a:schemeClr val="bg2"/>
                  </a:solidFill>
                </a:rPr>
                <a:t>Our objectives relate to promote learning, understanding, and disseminate knowledge in relation to system dynamics and the complex problems faced globally and in Africa.</a:t>
              </a:r>
              <a:endParaRPr lang="pt-BR" sz="1800" b="1" dirty="0">
                <a:solidFill>
                  <a:schemeClr val="bg2"/>
                </a:solidFill>
              </a:endParaRPr>
            </a:p>
            <a:p>
              <a:pPr>
                <a:lnSpc>
                  <a:spcPct val="100000"/>
                </a:lnSpc>
              </a:pPr>
              <a:endParaRPr lang="pt-BR" sz="1800" b="1" dirty="0">
                <a:solidFill>
                  <a:schemeClr val="bg2"/>
                </a:solidFill>
              </a:endParaRPr>
            </a:p>
          </p:txBody>
        </p:sp>
      </p:grpSp>
      <p:grpSp>
        <p:nvGrpSpPr>
          <p:cNvPr id="36" name="Agrupar 35">
            <a:extLst>
              <a:ext uri="{FF2B5EF4-FFF2-40B4-BE49-F238E27FC236}">
                <a16:creationId xmlns:a16="http://schemas.microsoft.com/office/drawing/2014/main" id="{254252E3-E92F-A766-8D9C-C86B99FA2847}"/>
              </a:ext>
            </a:extLst>
          </p:cNvPr>
          <p:cNvGrpSpPr/>
          <p:nvPr/>
        </p:nvGrpSpPr>
        <p:grpSpPr>
          <a:xfrm>
            <a:off x="5221455" y="563247"/>
            <a:ext cx="6154616" cy="1827657"/>
            <a:chOff x="5221455" y="563247"/>
            <a:chExt cx="6154616" cy="1827657"/>
          </a:xfrm>
        </p:grpSpPr>
        <p:sp>
          <p:nvSpPr>
            <p:cNvPr id="4" name="Retângulo Arredondado 3">
              <a:extLst>
                <a:ext uri="{FF2B5EF4-FFF2-40B4-BE49-F238E27FC236}">
                  <a16:creationId xmlns:a16="http://schemas.microsoft.com/office/drawing/2014/main" id="{C2B6C634-F3B8-EAE3-14CB-91FE0A956C6E}"/>
                </a:ext>
              </a:extLst>
            </p:cNvPr>
            <p:cNvSpPr/>
            <p:nvPr/>
          </p:nvSpPr>
          <p:spPr>
            <a:xfrm>
              <a:off x="5678655" y="563247"/>
              <a:ext cx="5697416" cy="1827657"/>
            </a:xfrm>
            <a:prstGeom prst="round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712E4813-EAE9-915B-4BE8-96664E615006}"/>
                </a:ext>
              </a:extLst>
            </p:cNvPr>
            <p:cNvSpPr/>
            <p:nvPr/>
          </p:nvSpPr>
          <p:spPr>
            <a:xfrm>
              <a:off x="5221455" y="1019876"/>
              <a:ext cx="914400" cy="914400"/>
            </a:xfrm>
            <a:prstGeom prst="ellipse">
              <a:avLst/>
            </a:prstGeom>
            <a:solidFill>
              <a:srgbClr val="E9B12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0" name="Título 10">
              <a:extLst>
                <a:ext uri="{FF2B5EF4-FFF2-40B4-BE49-F238E27FC236}">
                  <a16:creationId xmlns:a16="http://schemas.microsoft.com/office/drawing/2014/main" id="{66413258-69B1-0ED9-0536-59621FBC28F3}"/>
                </a:ext>
              </a:extLst>
            </p:cNvPr>
            <p:cNvSpPr txBox="1">
              <a:spLocks/>
            </p:cNvSpPr>
            <p:nvPr/>
          </p:nvSpPr>
          <p:spPr>
            <a:xfrm>
              <a:off x="5465298" y="1246987"/>
              <a:ext cx="494712" cy="65010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2500" lnSpcReduction="10000"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b="1" i="0" kern="1200">
                  <a:solidFill>
                    <a:schemeClr val="tx1"/>
                  </a:solidFill>
                  <a:latin typeface="Bodoni Moda 11pt" pitchFamily="2" charset="77"/>
                  <a:ea typeface="+mj-ea"/>
                  <a:cs typeface="+mj-cs"/>
                </a:defRPr>
              </a:lvl1pPr>
            </a:lstStyle>
            <a:p>
              <a:r>
                <a:rPr lang="pt-BR" dirty="0">
                  <a:solidFill>
                    <a:srgbClr val="1D3B2C"/>
                  </a:solidFill>
                </a:rPr>
                <a:t>1</a:t>
              </a:r>
            </a:p>
          </p:txBody>
        </p:sp>
      </p:grpSp>
      <p:grpSp>
        <p:nvGrpSpPr>
          <p:cNvPr id="35" name="Agrupar 34">
            <a:extLst>
              <a:ext uri="{FF2B5EF4-FFF2-40B4-BE49-F238E27FC236}">
                <a16:creationId xmlns:a16="http://schemas.microsoft.com/office/drawing/2014/main" id="{35C934B8-4D66-7FA5-A6E2-1947958722FF}"/>
              </a:ext>
            </a:extLst>
          </p:cNvPr>
          <p:cNvGrpSpPr/>
          <p:nvPr/>
        </p:nvGrpSpPr>
        <p:grpSpPr>
          <a:xfrm>
            <a:off x="5221455" y="2515171"/>
            <a:ext cx="6154617" cy="1827657"/>
            <a:chOff x="5221455" y="2515171"/>
            <a:chExt cx="6154617" cy="1827657"/>
          </a:xfrm>
        </p:grpSpPr>
        <p:sp>
          <p:nvSpPr>
            <p:cNvPr id="5" name="Retângulo Arredondado 4">
              <a:extLst>
                <a:ext uri="{FF2B5EF4-FFF2-40B4-BE49-F238E27FC236}">
                  <a16:creationId xmlns:a16="http://schemas.microsoft.com/office/drawing/2014/main" id="{63BA6F8E-B483-E4C9-ADC3-413E0F851598}"/>
                </a:ext>
              </a:extLst>
            </p:cNvPr>
            <p:cNvSpPr/>
            <p:nvPr/>
          </p:nvSpPr>
          <p:spPr>
            <a:xfrm>
              <a:off x="5678656" y="2515171"/>
              <a:ext cx="5697416" cy="1827657"/>
            </a:xfrm>
            <a:prstGeom prst="round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EA9B34CA-7D7B-2DEA-17E0-9C8350C497A9}"/>
                </a:ext>
              </a:extLst>
            </p:cNvPr>
            <p:cNvSpPr/>
            <p:nvPr/>
          </p:nvSpPr>
          <p:spPr>
            <a:xfrm>
              <a:off x="5221455" y="2971799"/>
              <a:ext cx="914400" cy="914400"/>
            </a:xfrm>
            <a:prstGeom prst="ellipse">
              <a:avLst/>
            </a:prstGeom>
            <a:solidFill>
              <a:srgbClr val="E9B12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3" name="Título 10">
              <a:extLst>
                <a:ext uri="{FF2B5EF4-FFF2-40B4-BE49-F238E27FC236}">
                  <a16:creationId xmlns:a16="http://schemas.microsoft.com/office/drawing/2014/main" id="{7FDFF191-D103-ACD1-6FBB-BA3D85573913}"/>
                </a:ext>
              </a:extLst>
            </p:cNvPr>
            <p:cNvSpPr txBox="1">
              <a:spLocks/>
            </p:cNvSpPr>
            <p:nvPr/>
          </p:nvSpPr>
          <p:spPr>
            <a:xfrm>
              <a:off x="5423094" y="3187425"/>
              <a:ext cx="494712" cy="65010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2500" lnSpcReduction="10000"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b="1" i="0" kern="1200">
                  <a:solidFill>
                    <a:schemeClr val="tx1"/>
                  </a:solidFill>
                  <a:latin typeface="Bodoni Moda 11pt" pitchFamily="2" charset="77"/>
                  <a:ea typeface="+mj-ea"/>
                  <a:cs typeface="+mj-cs"/>
                </a:defRPr>
              </a:lvl1pPr>
            </a:lstStyle>
            <a:p>
              <a:r>
                <a:rPr lang="pt-BR" dirty="0">
                  <a:solidFill>
                    <a:srgbClr val="1D3B2C"/>
                  </a:solidFill>
                </a:rPr>
                <a:t>2</a:t>
              </a:r>
            </a:p>
          </p:txBody>
        </p:sp>
      </p:grpSp>
      <p:grpSp>
        <p:nvGrpSpPr>
          <p:cNvPr id="34" name="Agrupar 33">
            <a:extLst>
              <a:ext uri="{FF2B5EF4-FFF2-40B4-BE49-F238E27FC236}">
                <a16:creationId xmlns:a16="http://schemas.microsoft.com/office/drawing/2014/main" id="{D8C9639F-87FC-D380-0D47-DA31C26FA3C9}"/>
              </a:ext>
            </a:extLst>
          </p:cNvPr>
          <p:cNvGrpSpPr/>
          <p:nvPr/>
        </p:nvGrpSpPr>
        <p:grpSpPr>
          <a:xfrm>
            <a:off x="5221455" y="4467095"/>
            <a:ext cx="6154616" cy="1827657"/>
            <a:chOff x="5221455" y="4467095"/>
            <a:chExt cx="6154616" cy="1827657"/>
          </a:xfrm>
        </p:grpSpPr>
        <p:sp>
          <p:nvSpPr>
            <p:cNvPr id="6" name="Retângulo Arredondado 5">
              <a:extLst>
                <a:ext uri="{FF2B5EF4-FFF2-40B4-BE49-F238E27FC236}">
                  <a16:creationId xmlns:a16="http://schemas.microsoft.com/office/drawing/2014/main" id="{102A0EC3-DD65-3BA0-494C-C0B53F572FB6}"/>
                </a:ext>
              </a:extLst>
            </p:cNvPr>
            <p:cNvSpPr/>
            <p:nvPr/>
          </p:nvSpPr>
          <p:spPr>
            <a:xfrm>
              <a:off x="5678655" y="4467095"/>
              <a:ext cx="5697416" cy="1827657"/>
            </a:xfrm>
            <a:prstGeom prst="round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1F2F68D4-025F-6603-6ACA-4061FDEF3578}"/>
                </a:ext>
              </a:extLst>
            </p:cNvPr>
            <p:cNvSpPr/>
            <p:nvPr/>
          </p:nvSpPr>
          <p:spPr>
            <a:xfrm>
              <a:off x="5221455" y="4923151"/>
              <a:ext cx="914400" cy="914400"/>
            </a:xfrm>
            <a:prstGeom prst="ellipse">
              <a:avLst/>
            </a:prstGeom>
            <a:solidFill>
              <a:srgbClr val="E9B12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4" name="Título 10">
              <a:extLst>
                <a:ext uri="{FF2B5EF4-FFF2-40B4-BE49-F238E27FC236}">
                  <a16:creationId xmlns:a16="http://schemas.microsoft.com/office/drawing/2014/main" id="{BDAC32F9-F1BF-3D1E-5D5B-C60D21623143}"/>
                </a:ext>
              </a:extLst>
            </p:cNvPr>
            <p:cNvSpPr txBox="1">
              <a:spLocks/>
            </p:cNvSpPr>
            <p:nvPr/>
          </p:nvSpPr>
          <p:spPr>
            <a:xfrm>
              <a:off x="5445367" y="5159312"/>
              <a:ext cx="494712" cy="65010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2500" lnSpcReduction="10000"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b="1" i="0" kern="1200">
                  <a:solidFill>
                    <a:schemeClr val="tx1"/>
                  </a:solidFill>
                  <a:latin typeface="Bodoni Moda 11pt" pitchFamily="2" charset="77"/>
                  <a:ea typeface="+mj-ea"/>
                  <a:cs typeface="+mj-cs"/>
                </a:defRPr>
              </a:lvl1pPr>
            </a:lstStyle>
            <a:p>
              <a:r>
                <a:rPr lang="pt-BR" dirty="0">
                  <a:solidFill>
                    <a:srgbClr val="1D3B2C"/>
                  </a:solidFill>
                </a:rPr>
                <a:t>3</a:t>
              </a:r>
            </a:p>
          </p:txBody>
        </p:sp>
      </p:grpSp>
      <p:sp>
        <p:nvSpPr>
          <p:cNvPr id="28" name="Espaço Reservado para Conteúdo 11">
            <a:extLst>
              <a:ext uri="{FF2B5EF4-FFF2-40B4-BE49-F238E27FC236}">
                <a16:creationId xmlns:a16="http://schemas.microsoft.com/office/drawing/2014/main" id="{36E61A43-75CD-1507-704E-FDB1ED36F96D}"/>
              </a:ext>
            </a:extLst>
          </p:cNvPr>
          <p:cNvSpPr txBox="1">
            <a:spLocks/>
          </p:cNvSpPr>
          <p:nvPr/>
        </p:nvSpPr>
        <p:spPr>
          <a:xfrm>
            <a:off x="6203853" y="734171"/>
            <a:ext cx="4977823" cy="14858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b="1" dirty="0">
                <a:solidFill>
                  <a:srgbClr val="0E58B7"/>
                </a:solidFill>
              </a:rPr>
              <a:t>KNOWLEDGE &amp; UNDERSTANDING</a:t>
            </a:r>
            <a:endParaRPr lang="pt-BR" sz="1800" b="1" dirty="0">
              <a:solidFill>
                <a:srgbClr val="0E58B7"/>
              </a:solidFill>
            </a:endParaRPr>
          </a:p>
          <a:p>
            <a:pPr marL="0" indent="0">
              <a:buNone/>
            </a:pPr>
            <a:r>
              <a:rPr lang="en-US" sz="1800" b="1" dirty="0">
                <a:solidFill>
                  <a:srgbClr val="1D3B2C"/>
                </a:solidFill>
              </a:rPr>
              <a:t>Identify, develop, extend and disseminate knowledge contributing to the understanding of feedback systems in South Africa and the rest of Africa.</a:t>
            </a:r>
            <a:endParaRPr lang="pt-BR" sz="1800" b="1" dirty="0">
              <a:solidFill>
                <a:srgbClr val="1D3B2C"/>
              </a:solidFill>
            </a:endParaRPr>
          </a:p>
          <a:p>
            <a:pPr>
              <a:lnSpc>
                <a:spcPct val="100000"/>
              </a:lnSpc>
            </a:pPr>
            <a:endParaRPr lang="pt-BR" sz="1800" b="1" dirty="0">
              <a:solidFill>
                <a:srgbClr val="1D3B2C"/>
              </a:solidFill>
            </a:endParaRPr>
          </a:p>
        </p:txBody>
      </p:sp>
      <p:sp>
        <p:nvSpPr>
          <p:cNvPr id="32" name="Espaço Reservado para Conteúdo 11">
            <a:extLst>
              <a:ext uri="{FF2B5EF4-FFF2-40B4-BE49-F238E27FC236}">
                <a16:creationId xmlns:a16="http://schemas.microsoft.com/office/drawing/2014/main" id="{A6D68A01-EC84-5426-A7B3-5F88F962DC43}"/>
              </a:ext>
            </a:extLst>
          </p:cNvPr>
          <p:cNvSpPr txBox="1">
            <a:spLocks/>
          </p:cNvSpPr>
          <p:nvPr/>
        </p:nvSpPr>
        <p:spPr>
          <a:xfrm>
            <a:off x="6203853" y="2828947"/>
            <a:ext cx="4977823" cy="120010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b="1" dirty="0">
                <a:solidFill>
                  <a:srgbClr val="0E58B7"/>
                </a:solidFill>
              </a:rPr>
              <a:t>LEARNING &amp; RESEARCH</a:t>
            </a:r>
            <a:endParaRPr lang="pt-BR" sz="1800" b="1" dirty="0">
              <a:solidFill>
                <a:srgbClr val="0E58B7"/>
              </a:solidFill>
            </a:endParaRPr>
          </a:p>
          <a:p>
            <a:pPr marL="0" indent="0">
              <a:buNone/>
            </a:pPr>
            <a:r>
              <a:rPr lang="en-US" sz="1800" b="1" dirty="0">
                <a:solidFill>
                  <a:srgbClr val="1D3B2C"/>
                </a:solidFill>
              </a:rPr>
              <a:t>Promote the interchange of learning, research and scholarship in all related fields in South Africa and the rest of Africa</a:t>
            </a:r>
            <a:endParaRPr lang="pt-BR" sz="1800" b="1" dirty="0">
              <a:solidFill>
                <a:srgbClr val="1D3B2C"/>
              </a:solidFill>
            </a:endParaRPr>
          </a:p>
          <a:p>
            <a:pPr>
              <a:lnSpc>
                <a:spcPct val="100000"/>
              </a:lnSpc>
            </a:pPr>
            <a:endParaRPr lang="pt-BR" sz="1800" b="1" dirty="0">
              <a:solidFill>
                <a:srgbClr val="1D3B2C"/>
              </a:solidFill>
            </a:endParaRPr>
          </a:p>
        </p:txBody>
      </p:sp>
      <p:sp>
        <p:nvSpPr>
          <p:cNvPr id="37" name="Espaço Reservado para Conteúdo 11">
            <a:extLst>
              <a:ext uri="{FF2B5EF4-FFF2-40B4-BE49-F238E27FC236}">
                <a16:creationId xmlns:a16="http://schemas.microsoft.com/office/drawing/2014/main" id="{475A050A-22B6-89E7-E771-861F8C6C5559}"/>
              </a:ext>
            </a:extLst>
          </p:cNvPr>
          <p:cNvSpPr txBox="1">
            <a:spLocks/>
          </p:cNvSpPr>
          <p:nvPr/>
        </p:nvSpPr>
        <p:spPr>
          <a:xfrm>
            <a:off x="6203852" y="4780299"/>
            <a:ext cx="4977823" cy="120010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b="1" dirty="0">
                <a:solidFill>
                  <a:srgbClr val="0E58B7"/>
                </a:solidFill>
              </a:rPr>
              <a:t>EDUCATION &amp; TRAINING</a:t>
            </a:r>
            <a:endParaRPr lang="pt-BR" sz="1800" b="1" dirty="0">
              <a:solidFill>
                <a:srgbClr val="0E58B7"/>
              </a:solidFill>
            </a:endParaRPr>
          </a:p>
          <a:p>
            <a:pPr marL="0" indent="0">
              <a:buNone/>
            </a:pPr>
            <a:r>
              <a:rPr lang="en-US" sz="1800" b="1" dirty="0">
                <a:solidFill>
                  <a:srgbClr val="1D3B2C"/>
                </a:solidFill>
              </a:rPr>
              <a:t>Encourage and develop educational system dynamics programmes in South Africa and the rest of Africa</a:t>
            </a:r>
            <a:endParaRPr lang="pt-BR" sz="1800" b="1" dirty="0">
              <a:solidFill>
                <a:srgbClr val="1D3B2C"/>
              </a:solidFill>
            </a:endParaRPr>
          </a:p>
          <a:p>
            <a:pPr>
              <a:lnSpc>
                <a:spcPct val="100000"/>
              </a:lnSpc>
            </a:pPr>
            <a:endParaRPr lang="pt-BR" sz="1800" b="1" dirty="0">
              <a:solidFill>
                <a:srgbClr val="1D3B2C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3D2F03A-C35B-CC81-09AB-0B91A5FF69DD}"/>
              </a:ext>
            </a:extLst>
          </p:cNvPr>
          <p:cNvSpPr txBox="1"/>
          <p:nvPr/>
        </p:nvSpPr>
        <p:spPr>
          <a:xfrm>
            <a:off x="0" y="168709"/>
            <a:ext cx="5966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CHANGE THE CONTENT AND REPLACE WITH YOUR SLIDE INFO</a:t>
            </a:r>
            <a:endParaRPr lang="en-ZA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95999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9B106A38-19F9-B0C8-0A21-A25BE5A6AA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0C128-7001-FB41-86DB-FD7B9FA80CA4}" type="datetime1">
              <a:rPr lang="pt-BR" smtClean="0"/>
              <a:t>14/07/2026</a:t>
            </a:fld>
            <a:endParaRPr lang="en-ZA" dirty="0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85DE58DB-E3DC-E97E-1943-DEFB7F30AA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CD4DB821-7D9E-F1C7-781C-8A4D0DD9D6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D53B4-F723-46B8-9F40-33185DC2C2D2}" type="slidenum">
              <a:rPr lang="en-ZA" smtClean="0"/>
              <a:t>5</a:t>
            </a:fld>
            <a:endParaRPr lang="en-ZA"/>
          </a:p>
        </p:txBody>
      </p:sp>
      <p:sp>
        <p:nvSpPr>
          <p:cNvPr id="7" name="Espaço Reservado para Conteúdo 6">
            <a:extLst>
              <a:ext uri="{FF2B5EF4-FFF2-40B4-BE49-F238E27FC236}">
                <a16:creationId xmlns:a16="http://schemas.microsoft.com/office/drawing/2014/main" id="{C82CBB20-A4C6-1E29-DBD8-88064B8BE0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Título 5">
            <a:extLst>
              <a:ext uri="{FF2B5EF4-FFF2-40B4-BE49-F238E27FC236}">
                <a16:creationId xmlns:a16="http://schemas.microsoft.com/office/drawing/2014/main" id="{8C7C4FC3-D0F6-3E3C-0D6F-A280987E41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DD36D12-133A-8D08-1236-039A53EAB685}"/>
              </a:ext>
            </a:extLst>
          </p:cNvPr>
          <p:cNvSpPr txBox="1"/>
          <p:nvPr/>
        </p:nvSpPr>
        <p:spPr>
          <a:xfrm>
            <a:off x="0" y="136525"/>
            <a:ext cx="5966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CHANGE THE CONTENT AND REPLACE WITH YOUR SLIDE INFO</a:t>
            </a:r>
            <a:endParaRPr lang="en-ZA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25650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6268AC-4769-AAB1-7CA3-BF8EFBFB8B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E00A90D1-2EAE-B017-E548-04B36DF5D3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0C128-7001-FB41-86DB-FD7B9FA80CA4}" type="datetime1">
              <a:rPr lang="pt-BR" smtClean="0"/>
              <a:t>14/07/2026</a:t>
            </a:fld>
            <a:endParaRPr lang="en-ZA" dirty="0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CD6767A3-D81F-1944-085C-EFCAB1C4C9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CAF122F2-ECBE-50A2-3906-AAAF8942CD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D53B4-F723-46B8-9F40-33185DC2C2D2}" type="slidenum">
              <a:rPr lang="en-ZA" smtClean="0"/>
              <a:t>6</a:t>
            </a:fld>
            <a:endParaRPr lang="en-ZA"/>
          </a:p>
        </p:txBody>
      </p:sp>
      <p:sp>
        <p:nvSpPr>
          <p:cNvPr id="7" name="Espaço Reservado para Conteúdo 6">
            <a:extLst>
              <a:ext uri="{FF2B5EF4-FFF2-40B4-BE49-F238E27FC236}">
                <a16:creationId xmlns:a16="http://schemas.microsoft.com/office/drawing/2014/main" id="{6F58F2CE-7241-B46B-E224-52D4E1F433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Título 5">
            <a:extLst>
              <a:ext uri="{FF2B5EF4-FFF2-40B4-BE49-F238E27FC236}">
                <a16:creationId xmlns:a16="http://schemas.microsoft.com/office/drawing/2014/main" id="{8AE36518-1995-5315-FCBE-1879F55466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54996A6-07E3-6DCD-2FAE-D7EE70E984AF}"/>
              </a:ext>
            </a:extLst>
          </p:cNvPr>
          <p:cNvSpPr txBox="1"/>
          <p:nvPr/>
        </p:nvSpPr>
        <p:spPr>
          <a:xfrm>
            <a:off x="0" y="168709"/>
            <a:ext cx="5966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CHANGE THE CONTENT AND REPLACE WITH YOUR SLIDE INFO</a:t>
            </a:r>
            <a:endParaRPr lang="en-ZA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30659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ED34F7-1FD6-0499-3320-533D8CDA1B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B647E1DB-6A11-A097-D531-C2918E5FCC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0C128-7001-FB41-86DB-FD7B9FA80CA4}" type="datetime1">
              <a:rPr lang="pt-BR" smtClean="0"/>
              <a:t>14/07/2026</a:t>
            </a:fld>
            <a:endParaRPr lang="en-ZA" dirty="0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900B8624-72D9-86EB-392F-18A9E36D5B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4308EB0D-88D3-BF6B-C651-94FB111AA5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D53B4-F723-46B8-9F40-33185DC2C2D2}" type="slidenum">
              <a:rPr lang="en-ZA" smtClean="0"/>
              <a:t>7</a:t>
            </a:fld>
            <a:endParaRPr lang="en-ZA"/>
          </a:p>
        </p:txBody>
      </p:sp>
      <p:sp>
        <p:nvSpPr>
          <p:cNvPr id="7" name="Espaço Reservado para Conteúdo 6">
            <a:extLst>
              <a:ext uri="{FF2B5EF4-FFF2-40B4-BE49-F238E27FC236}">
                <a16:creationId xmlns:a16="http://schemas.microsoft.com/office/drawing/2014/main" id="{2C2BC05D-FD9A-0703-A471-BD1198A01B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Título 5">
            <a:extLst>
              <a:ext uri="{FF2B5EF4-FFF2-40B4-BE49-F238E27FC236}">
                <a16:creationId xmlns:a16="http://schemas.microsoft.com/office/drawing/2014/main" id="{0C2455C4-96E0-3D36-2999-9548B06045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3B51C29-7D45-2876-1BA6-A156124D9A16}"/>
              </a:ext>
            </a:extLst>
          </p:cNvPr>
          <p:cNvSpPr txBox="1"/>
          <p:nvPr/>
        </p:nvSpPr>
        <p:spPr>
          <a:xfrm>
            <a:off x="0" y="168709"/>
            <a:ext cx="5966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CHANGE THE CONTENT AND REPLACE WITH YOUR SLIDE INFO</a:t>
            </a:r>
            <a:endParaRPr lang="en-ZA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65317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E15A90E9-3213-1CFA-6B07-2464AB408C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0C128-7001-FB41-86DB-FD7B9FA80CA4}" type="datetime1">
              <a:rPr lang="pt-BR" smtClean="0"/>
              <a:t>14/07/2026</a:t>
            </a:fld>
            <a:endParaRPr lang="en-ZA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5D979774-A511-1409-E586-D2F960DD9A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54C60256-2DC9-CB89-FA92-6692CA2D45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D53B4-F723-46B8-9F40-33185DC2C2D2}" type="slidenum">
              <a:rPr lang="en-ZA" smtClean="0"/>
              <a:t>8</a:t>
            </a:fld>
            <a:endParaRPr lang="en-ZA"/>
          </a:p>
        </p:txBody>
      </p:sp>
      <p:sp>
        <p:nvSpPr>
          <p:cNvPr id="6" name="Título 5">
            <a:extLst>
              <a:ext uri="{FF2B5EF4-FFF2-40B4-BE49-F238E27FC236}">
                <a16:creationId xmlns:a16="http://schemas.microsoft.com/office/drawing/2014/main" id="{3F11D918-8C7F-08A4-FEEA-E39B9838A7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THANK YOU</a:t>
            </a:r>
          </a:p>
        </p:txBody>
      </p:sp>
      <p:sp>
        <p:nvSpPr>
          <p:cNvPr id="8" name="Espaço Reservado para Imagem 7">
            <a:extLst>
              <a:ext uri="{FF2B5EF4-FFF2-40B4-BE49-F238E27FC236}">
                <a16:creationId xmlns:a16="http://schemas.microsoft.com/office/drawing/2014/main" id="{BE6B77C5-ED54-0003-B369-1899F6B4B1E4}"/>
              </a:ext>
            </a:extLst>
          </p:cNvPr>
          <p:cNvSpPr>
            <a:spLocks noGrp="1"/>
          </p:cNvSpPr>
          <p:nvPr>
            <p:ph type="pic" idx="13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Conteúdo 6">
            <a:extLst>
              <a:ext uri="{FF2B5EF4-FFF2-40B4-BE49-F238E27FC236}">
                <a16:creationId xmlns:a16="http://schemas.microsoft.com/office/drawing/2014/main" id="{B9388977-BD26-1691-3279-A0F67CCE5C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4E83C32-A856-A3F7-7F79-60660D5BC3BB}"/>
              </a:ext>
            </a:extLst>
          </p:cNvPr>
          <p:cNvSpPr txBox="1"/>
          <p:nvPr/>
        </p:nvSpPr>
        <p:spPr>
          <a:xfrm>
            <a:off x="0" y="168709"/>
            <a:ext cx="5966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CHANGE THE CONTENT AND REPLACE WITH YOUR SLIDE INFO</a:t>
            </a:r>
            <a:endParaRPr lang="en-ZA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11070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9556</TotalTime>
  <Words>271</Words>
  <Application>Microsoft Office PowerPoint</Application>
  <PresentationFormat>Widescreen</PresentationFormat>
  <Paragraphs>49</Paragraphs>
  <Slides>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Aptos</vt:lpstr>
      <vt:lpstr>Arial</vt:lpstr>
      <vt:lpstr>Bodoni Moda 11pt</vt:lpstr>
      <vt:lpstr>Calibri</vt:lpstr>
      <vt:lpstr>Helvetica Neue</vt:lpstr>
      <vt:lpstr>Montserrat</vt:lpstr>
      <vt:lpstr>Office Theme</vt:lpstr>
      <vt:lpstr>14th South African System Dynamics Conference hosted by the South African System Dynamics Chapter</vt:lpstr>
      <vt:lpstr>PRESENTATION OUTLINE</vt:lpstr>
      <vt:lpstr>WHO WE ARE?</vt:lpstr>
      <vt:lpstr>PowerPoint Presentation</vt:lpstr>
      <vt:lpstr>PowerPoint Presentation</vt:lpstr>
      <vt:lpstr>PowerPoint Presentation</vt:lpstr>
      <vt:lpstr>PowerPoint Presentation</vt:lpstr>
      <vt:lpstr>THANK YOU</vt:lpstr>
    </vt:vector>
  </TitlesOfParts>
  <Company>Eskom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Nalini Pillay</dc:creator>
  <cp:lastModifiedBy>Nalini Pillay</cp:lastModifiedBy>
  <cp:revision>8</cp:revision>
  <dcterms:created xsi:type="dcterms:W3CDTF">2026-03-25T13:02:11Z</dcterms:created>
  <dcterms:modified xsi:type="dcterms:W3CDTF">2026-07-14T11:58:23Z</dcterms:modified>
</cp:coreProperties>
</file>